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110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2DB0-FF12-4A22-9A5A-78739ECDC1A7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07E-EFE8-4AAF-A188-15D3D0E6A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2DB0-FF12-4A22-9A5A-78739ECDC1A7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07E-EFE8-4AAF-A188-15D3D0E6A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5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2DB0-FF12-4A22-9A5A-78739ECDC1A7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07E-EFE8-4AAF-A188-15D3D0E6A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4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2DB0-FF12-4A22-9A5A-78739ECDC1A7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07E-EFE8-4AAF-A188-15D3D0E6A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61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2DB0-FF12-4A22-9A5A-78739ECDC1A7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07E-EFE8-4AAF-A188-15D3D0E6A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18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2DB0-FF12-4A22-9A5A-78739ECDC1A7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07E-EFE8-4AAF-A188-15D3D0E6A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1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2DB0-FF12-4A22-9A5A-78739ECDC1A7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07E-EFE8-4AAF-A188-15D3D0E6A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8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2DB0-FF12-4A22-9A5A-78739ECDC1A7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07E-EFE8-4AAF-A188-15D3D0E6A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1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2DB0-FF12-4A22-9A5A-78739ECDC1A7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07E-EFE8-4AAF-A188-15D3D0E6A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0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2DB0-FF12-4A22-9A5A-78739ECDC1A7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07E-EFE8-4AAF-A188-15D3D0E6A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3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2DB0-FF12-4A22-9A5A-78739ECDC1A7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07E-EFE8-4AAF-A188-15D3D0E6A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8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F2DB0-FF12-4A22-9A5A-78739ECDC1A7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7007E-EFE8-4AAF-A188-15D3D0E6A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6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6688" y="1648047"/>
            <a:ext cx="110791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</a:t>
            </a:r>
            <a:endParaRPr lang="ru-RU" sz="80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29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96544"/>
            <a:ext cx="1219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21.11.2020</a:t>
            </a:r>
          </a:p>
          <a:p>
            <a:pPr algn="ctr"/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</a:t>
            </a:r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я знаю о профессиях?»</a:t>
            </a:r>
          </a:p>
        </p:txBody>
      </p:sp>
      <p:pic>
        <p:nvPicPr>
          <p:cNvPr id="1026" name="Picture 2" descr="https://content.schools.by/zelbor/library/IMG-6887258e6ecc64b2c6ed5a16a57555bf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25" y="1419983"/>
            <a:ext cx="7006857" cy="5255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99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96544"/>
            <a:ext cx="12192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21.11.2020</a:t>
            </a:r>
          </a:p>
          <a:p>
            <a:pPr algn="ctr"/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«Выбор профессии – путь к будущему»</a:t>
            </a:r>
          </a:p>
        </p:txBody>
      </p:sp>
      <p:pic>
        <p:nvPicPr>
          <p:cNvPr id="2050" name="Picture 2" descr="https://content.schools.by/zelbor/library/IMG-41cb6772ca3a7cf67e1e1d561d1fcd49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45" y="2035536"/>
            <a:ext cx="3413052" cy="4550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ontent.schools.by/zelbor/library/IMG-4a35c530d086451e8feb36d855115756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78" y="2172085"/>
            <a:ext cx="3310640" cy="4414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311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96544"/>
            <a:ext cx="1219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16.01.2021</a:t>
            </a:r>
          </a:p>
          <a:p>
            <a:pPr algn="ctr"/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</a:t>
            </a:r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«Профессия </a:t>
            </a:r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будущего»</a:t>
            </a:r>
          </a:p>
        </p:txBody>
      </p:sp>
      <p:pic>
        <p:nvPicPr>
          <p:cNvPr id="4098" name="Picture 2" descr="https://content.schools.by/zelbor/library/0-02-05-78cebb439f8702ea9b20d90a28a2fcc00ee1d078395154e8904c19530c4e5172_79a386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04" y="1965141"/>
            <a:ext cx="8671391" cy="3723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79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96544"/>
            <a:ext cx="1219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16.01.2021</a:t>
            </a:r>
          </a:p>
          <a:p>
            <a:pPr algn="ctr"/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 «Кем я хочу быть</a:t>
            </a:r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content.schools.by/zelbor/library/0-02-05-eb2ff4852fae637c3a2eaffa40227a3cd3e3800245236fe03e87d84d59404ec7_9e50c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088" y="1419983"/>
            <a:ext cx="3908868" cy="5211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ontent.schools.by/zelbor/library/0-02-05-e7d2c0096506af47cee05fa000ee66e9690bbcbdf152a33a85fc739b77f59272_2ae7d6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01" y="1464383"/>
            <a:ext cx="3842268" cy="5123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51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96544"/>
            <a:ext cx="1219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23.01.2021</a:t>
            </a:r>
          </a:p>
          <a:p>
            <a:pPr algn="ctr"/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Заочное путешествие «Профессия – пожарный» </a:t>
            </a:r>
          </a:p>
        </p:txBody>
      </p:sp>
      <p:pic>
        <p:nvPicPr>
          <p:cNvPr id="5122" name="Picture 2" descr="https://content.schools.by/zelbor/library/0-02-05-63128bf41f0419e300c9391caf64bfd44fac793611ce5c39b455cdf4a580aa88_9bd89b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80" y="1660209"/>
            <a:ext cx="6179020" cy="4634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ontent.schools.by/zelbor/library/0-02-05-21389e4b17e3f2d1813d08b54176a32d755d1985c21355c26f22ee3aefdb6d04_476ea5d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83033" y="1671675"/>
            <a:ext cx="3467100" cy="4622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28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96544"/>
            <a:ext cx="1219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30.01.2021</a:t>
            </a:r>
          </a:p>
          <a:p>
            <a:pPr algn="ctr"/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лаборатория «Я-ученый»</a:t>
            </a:r>
          </a:p>
        </p:txBody>
      </p:sp>
      <p:pic>
        <p:nvPicPr>
          <p:cNvPr id="6146" name="Picture 2" descr="https://content.schools.by/zelbor/library/0-02-05-17652054c821682a941520a32d7dad1591abdf2cede1d0169bd48a679e9b015c_ec9aea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6" y="1338768"/>
            <a:ext cx="3777703" cy="2800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ontent.schools.by/zelbor/library/0-02-05-5ba576349c9f06b43358da840b3c2c3d99d57b0e42bdec0f003a403c9f6dfccc_c57e90e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03" y="1355288"/>
            <a:ext cx="3789933" cy="2809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content.schools.by/zelbor/library/0-02-05-bd60803dcf974d570c0974eda9ab726e747984334d7041c6c2943db6d40f3e0e_9f19d83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54" y="3965711"/>
            <a:ext cx="3856385" cy="2892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content.schools.by/zelbor/library/0-02-05-d39e5bbefcface5e7c656ba5e268f2239b549c7c7206cb6f7400f6ebc5f648b7_8bd2dc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272" y="2678727"/>
            <a:ext cx="3049063" cy="4113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38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96544"/>
            <a:ext cx="12192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13.03.2021</a:t>
            </a:r>
          </a:p>
          <a:p>
            <a:pPr algn="ctr"/>
            <a:r>
              <a:rPr lang="ru-RU" sz="4000" b="1" i="1" dirty="0"/>
              <a:t> </a:t>
            </a:r>
            <a:r>
              <a:rPr lang="ru-RU" sz="40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"Пути получения профессионального образования в Республике Беларусь</a:t>
            </a:r>
            <a:r>
              <a:rPr lang="ru-RU" sz="4000" b="1" i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content.schools.by/zelbor/library/IMG-113cc1e52b91e579eb31480ce432e982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53" y="2035536"/>
            <a:ext cx="3389766" cy="4519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content.schools.by/zelbor/library/IMG-1708ccf8fb97722bea041a61138ee511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26" y="2035536"/>
            <a:ext cx="3337505" cy="4450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548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52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5</cp:revision>
  <dcterms:created xsi:type="dcterms:W3CDTF">2021-03-20T14:23:03Z</dcterms:created>
  <dcterms:modified xsi:type="dcterms:W3CDTF">2021-03-20T14:41:55Z</dcterms:modified>
</cp:coreProperties>
</file>