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9" r:id="rId3"/>
    <p:sldId id="27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35" autoAdjust="0"/>
    <p:restoredTop sz="94660"/>
  </p:normalViewPr>
  <p:slideViewPr>
    <p:cSldViewPr showGuides="1">
      <p:cViewPr varScale="1">
        <p:scale>
          <a:sx n="46" d="100"/>
          <a:sy n="46" d="100"/>
        </p:scale>
        <p:origin x="-1306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EFC5-5148-4783-9397-7CBC2F5DA394}" type="datetimeFigureOut">
              <a:rPr lang="ru-RU" smtClean="0"/>
              <a:pPr/>
              <a:t>01.07.2021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8869-0B7D-4D43-B17D-F6C3E6CF0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EFC5-5148-4783-9397-7CBC2F5DA394}" type="datetimeFigureOut">
              <a:rPr lang="ru-RU" smtClean="0"/>
              <a:pPr/>
              <a:t>01.07.2021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8869-0B7D-4D43-B17D-F6C3E6CF0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EFC5-5148-4783-9397-7CBC2F5DA394}" type="datetimeFigureOut">
              <a:rPr lang="ru-RU" smtClean="0"/>
              <a:pPr/>
              <a:t>01.07.2021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8869-0B7D-4D43-B17D-F6C3E6CF0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EFC5-5148-4783-9397-7CBC2F5DA394}" type="datetimeFigureOut">
              <a:rPr lang="ru-RU" smtClean="0"/>
              <a:pPr/>
              <a:t>01.07.2021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8869-0B7D-4D43-B17D-F6C3E6CF0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EFC5-5148-4783-9397-7CBC2F5DA394}" type="datetimeFigureOut">
              <a:rPr lang="ru-RU" smtClean="0"/>
              <a:pPr/>
              <a:t>01.07.2021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8869-0B7D-4D43-B17D-F6C3E6CF0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EFC5-5148-4783-9397-7CBC2F5DA394}" type="datetimeFigureOut">
              <a:rPr lang="ru-RU" smtClean="0"/>
              <a:pPr/>
              <a:t>01.07.2021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8869-0B7D-4D43-B17D-F6C3E6CF0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EFC5-5148-4783-9397-7CBC2F5DA394}" type="datetimeFigureOut">
              <a:rPr lang="ru-RU" smtClean="0"/>
              <a:pPr/>
              <a:t>01.07.2021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8869-0B7D-4D43-B17D-F6C3E6CF0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EFC5-5148-4783-9397-7CBC2F5DA394}" type="datetimeFigureOut">
              <a:rPr lang="ru-RU" smtClean="0"/>
              <a:pPr/>
              <a:t>01.07.2021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8869-0B7D-4D43-B17D-F6C3E6CF0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EFC5-5148-4783-9397-7CBC2F5DA394}" type="datetimeFigureOut">
              <a:rPr lang="ru-RU" smtClean="0"/>
              <a:pPr/>
              <a:t>01.07.2021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8869-0B7D-4D43-B17D-F6C3E6CF0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EFC5-5148-4783-9397-7CBC2F5DA394}" type="datetimeFigureOut">
              <a:rPr lang="ru-RU" smtClean="0"/>
              <a:pPr/>
              <a:t>01.07.2021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8869-0B7D-4D43-B17D-F6C3E6CF0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EFC5-5148-4783-9397-7CBC2F5DA394}" type="datetimeFigureOut">
              <a:rPr lang="ru-RU" smtClean="0"/>
              <a:pPr/>
              <a:t>01.07.2021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8869-0B7D-4D43-B17D-F6C3E6CF0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FEFC5-5148-4783-9397-7CBC2F5DA394}" type="datetimeFigureOut">
              <a:rPr lang="ru-RU" smtClean="0"/>
              <a:pPr/>
              <a:t>01.07.2021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D8869-0B7D-4D43-B17D-F6C3E6CF0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8579" y="1142984"/>
            <a:ext cx="8786842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Реализация информационно-образовательного проекта «ШАГ»</a:t>
            </a: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ГУО «Зеленоборский учебно-педагогический комплекс детский сад – средняя школа»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642918"/>
            <a:ext cx="728667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i="1" dirty="0" smtClean="0">
                <a:solidFill>
                  <a:srgbClr val="C00000"/>
                </a:solidFill>
              </a:rPr>
              <a:t>Тема «О духовных и нравственных ценностях: диалог поколений»</a:t>
            </a:r>
          </a:p>
        </p:txBody>
      </p:sp>
      <p:pic>
        <p:nvPicPr>
          <p:cNvPr id="5122" name="Picture 2" descr="https://content.schools.by/zelbor/library/1_QXyOnlM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9522" y="1857364"/>
            <a:ext cx="8464955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642918"/>
            <a:ext cx="728667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i="1" dirty="0" err="1" smtClean="0">
                <a:solidFill>
                  <a:srgbClr val="C00000"/>
                </a:solidFill>
              </a:rPr>
              <a:t>Арт-проект</a:t>
            </a:r>
            <a:r>
              <a:rPr lang="ru-RU" sz="2500" b="1" i="1" dirty="0" smtClean="0">
                <a:solidFill>
                  <a:srgbClr val="C00000"/>
                </a:solidFill>
              </a:rPr>
              <a:t> «Наши путешествия по Беларуси»</a:t>
            </a:r>
          </a:p>
        </p:txBody>
      </p:sp>
      <p:pic>
        <p:nvPicPr>
          <p:cNvPr id="4098" name="Picture 2" descr="https://content.schools.by/zelbor/library/4_bUHIMJm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214422"/>
            <a:ext cx="3960000" cy="2755686"/>
          </a:xfrm>
          <a:prstGeom prst="rect">
            <a:avLst/>
          </a:prstGeom>
          <a:noFill/>
        </p:spPr>
      </p:pic>
      <p:pic>
        <p:nvPicPr>
          <p:cNvPr id="4100" name="Picture 4" descr="https://content.schools.by/zelbor/library/6_Rcdm4l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214422"/>
            <a:ext cx="3960000" cy="2714644"/>
          </a:xfrm>
          <a:prstGeom prst="rect">
            <a:avLst/>
          </a:prstGeom>
          <a:noFill/>
        </p:spPr>
      </p:pic>
      <p:pic>
        <p:nvPicPr>
          <p:cNvPr id="4102" name="Picture 6" descr="https://content.schools.by/zelbor/library/5_L6d1qqJ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28860" y="4143404"/>
            <a:ext cx="3960000" cy="2571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642918"/>
            <a:ext cx="728667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i="1" dirty="0" smtClean="0">
                <a:solidFill>
                  <a:srgbClr val="C00000"/>
                </a:solidFill>
              </a:rPr>
              <a:t>Тема «Смотри и помни» </a:t>
            </a:r>
          </a:p>
        </p:txBody>
      </p:sp>
      <p:pic>
        <p:nvPicPr>
          <p:cNvPr id="3074" name="Picture 2" descr="https://content.schools.by/zelbor/library/IMG_20210513_08473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1214422"/>
            <a:ext cx="6715172" cy="50363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642919"/>
            <a:ext cx="728667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i="1" dirty="0" err="1" smtClean="0">
                <a:solidFill>
                  <a:srgbClr val="C00000"/>
                </a:solidFill>
              </a:rPr>
              <a:t>Информ-дайджест</a:t>
            </a:r>
            <a:r>
              <a:rPr lang="ru-RU" sz="2500" b="1" i="1" dirty="0" smtClean="0">
                <a:solidFill>
                  <a:srgbClr val="C00000"/>
                </a:solidFill>
              </a:rPr>
              <a:t> «Беларусь на карте мира»</a:t>
            </a:r>
            <a:endParaRPr lang="ru-RU" sz="25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https://content.schools.by/zelbor/library/IMG-bfff57ff29db2fd89f27b222db19640a-V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6735" y="1571612"/>
            <a:ext cx="7690529" cy="4289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642918"/>
            <a:ext cx="771530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i="1" dirty="0" smtClean="0">
                <a:solidFill>
                  <a:srgbClr val="C00000"/>
                </a:solidFill>
              </a:rPr>
              <a:t>Обзор «Нам Родина подарила счастливое детство»</a:t>
            </a:r>
            <a:endParaRPr lang="ru-RU" sz="25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s://content.schools.by/zelbor/library/IMG_20210603_1434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2000" y="1285860"/>
            <a:ext cx="6480000" cy="46906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642918"/>
            <a:ext cx="771530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i="1" dirty="0" smtClean="0">
                <a:solidFill>
                  <a:srgbClr val="C00000"/>
                </a:solidFill>
              </a:rPr>
              <a:t>Аукцион идей «Докажем делом, </a:t>
            </a:r>
          </a:p>
          <a:p>
            <a:pPr algn="ctr"/>
            <a:r>
              <a:rPr lang="ru-RU" sz="2500" b="1" i="1" dirty="0" smtClean="0">
                <a:solidFill>
                  <a:srgbClr val="C00000"/>
                </a:solidFill>
              </a:rPr>
              <a:t>что не зря на нас надеется Земля»</a:t>
            </a:r>
            <a:endParaRPr lang="ru-RU" sz="2500" dirty="0">
              <a:solidFill>
                <a:srgbClr val="C00000"/>
              </a:solidFill>
            </a:endParaRPr>
          </a:p>
        </p:txBody>
      </p:sp>
      <p:pic>
        <p:nvPicPr>
          <p:cNvPr id="25602" name="Picture 2" descr="https://content.schools.by/zelbor/library/IMG-6848ad20e0cbb21574d88eb8e2136680-V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7185" y="1785926"/>
            <a:ext cx="4722005" cy="3541504"/>
          </a:xfrm>
          <a:prstGeom prst="rect">
            <a:avLst/>
          </a:prstGeom>
          <a:noFill/>
        </p:spPr>
      </p:pic>
      <p:pic>
        <p:nvPicPr>
          <p:cNvPr id="25604" name="Picture 4" descr="F:\Лагерь лето 2021\IMG-6ddcc16133e59f45b8b96ff481375151-V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4482184" y="2360056"/>
            <a:ext cx="4593035" cy="344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642918"/>
            <a:ext cx="728667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i="1" dirty="0" smtClean="0">
                <a:solidFill>
                  <a:srgbClr val="C00000"/>
                </a:solidFill>
              </a:rPr>
              <a:t>Обзор «Моя малая родина вчера, сегодня, завтра»</a:t>
            </a:r>
            <a:endParaRPr lang="ru-RU" sz="2500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IMG-5082571654d8fb579d48aae0bdcd7ba7-V.jpg"/>
          <p:cNvPicPr>
            <a:picLocks noChangeAspect="1"/>
          </p:cNvPicPr>
          <p:nvPr/>
        </p:nvPicPr>
        <p:blipFill>
          <a:blip r:embed="rId2" cstate="print"/>
          <a:srcRect l="29876" t="30606" r="12727" b="3939"/>
          <a:stretch>
            <a:fillRect/>
          </a:stretch>
        </p:blipFill>
        <p:spPr>
          <a:xfrm>
            <a:off x="5143504" y="1571612"/>
            <a:ext cx="3704000" cy="316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G-6bab3e1b69d5e2d1bd8d1a354add3b8f-V.jpg"/>
          <p:cNvPicPr>
            <a:picLocks noChangeAspect="1"/>
          </p:cNvPicPr>
          <p:nvPr/>
        </p:nvPicPr>
        <p:blipFill>
          <a:blip r:embed="rId3" cstate="print">
            <a:lum bright="-10000" contrast="10000"/>
          </a:blip>
          <a:srcRect l="32727" t="24242" b="17002"/>
          <a:stretch>
            <a:fillRect/>
          </a:stretch>
        </p:blipFill>
        <p:spPr>
          <a:xfrm>
            <a:off x="214282" y="1571612"/>
            <a:ext cx="4836370" cy="316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642918"/>
            <a:ext cx="728667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i="1" dirty="0" smtClean="0">
                <a:solidFill>
                  <a:srgbClr val="C00000"/>
                </a:solidFill>
              </a:rPr>
              <a:t>Тема «Я родным краем </a:t>
            </a:r>
            <a:r>
              <a:rPr lang="ru-RU" sz="2500" b="1" i="1" dirty="0" err="1" smtClean="0">
                <a:solidFill>
                  <a:srgbClr val="C00000"/>
                </a:solidFill>
              </a:rPr>
              <a:t>ганаруся</a:t>
            </a:r>
            <a:r>
              <a:rPr lang="ru-RU" sz="2500" b="1" i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ru-RU" sz="2500" b="1" i="1" dirty="0" err="1" smtClean="0">
                <a:solidFill>
                  <a:srgbClr val="C00000"/>
                </a:solidFill>
              </a:rPr>
              <a:t>і</a:t>
            </a:r>
            <a:r>
              <a:rPr lang="ru-RU" sz="2500" b="1" i="1" dirty="0" smtClean="0">
                <a:solidFill>
                  <a:srgbClr val="C00000"/>
                </a:solidFill>
              </a:rPr>
              <a:t> ведаю – я не </a:t>
            </a:r>
            <a:r>
              <a:rPr lang="ru-RU" sz="2500" b="1" i="1" dirty="0" err="1" smtClean="0">
                <a:solidFill>
                  <a:srgbClr val="C00000"/>
                </a:solidFill>
              </a:rPr>
              <a:t>адзін</a:t>
            </a:r>
            <a:r>
              <a:rPr lang="ru-RU" sz="2500" b="1" i="1" dirty="0" smtClean="0">
                <a:solidFill>
                  <a:srgbClr val="C00000"/>
                </a:solidFill>
              </a:rPr>
              <a:t>» </a:t>
            </a:r>
          </a:p>
        </p:txBody>
      </p:sp>
      <p:pic>
        <p:nvPicPr>
          <p:cNvPr id="3" name="Рисунок 2" descr="IMG_20201217_08443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43414" y="1571612"/>
            <a:ext cx="6457171" cy="5048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642918"/>
            <a:ext cx="728667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i="1" dirty="0">
                <a:solidFill>
                  <a:srgbClr val="C00000"/>
                </a:solidFill>
              </a:rPr>
              <a:t>Тема </a:t>
            </a:r>
            <a:r>
              <a:rPr lang="ru-RU" sz="2500" b="1" i="1" dirty="0" smtClean="0">
                <a:solidFill>
                  <a:srgbClr val="C00000"/>
                </a:solidFill>
              </a:rPr>
              <a:t>«Белорусская </a:t>
            </a:r>
            <a:r>
              <a:rPr lang="ru-RU" sz="2500" b="1" i="1" dirty="0">
                <a:solidFill>
                  <a:srgbClr val="C00000"/>
                </a:solidFill>
              </a:rPr>
              <a:t>наука: в ногу со </a:t>
            </a:r>
            <a:r>
              <a:rPr lang="ru-RU" sz="2500" b="1" i="1" dirty="0" smtClean="0">
                <a:solidFill>
                  <a:srgbClr val="C00000"/>
                </a:solidFill>
              </a:rPr>
              <a:t>временем»</a:t>
            </a:r>
            <a:endParaRPr lang="ru-RU" sz="25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s://content.schools.by/zelbor/library/IMG_20210128_0845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66789" y="1214422"/>
            <a:ext cx="6905673" cy="51792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40066" y="785794"/>
            <a:ext cx="523271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b="1" i="1" dirty="0">
                <a:solidFill>
                  <a:srgbClr val="C00000"/>
                </a:solidFill>
              </a:rPr>
              <a:t>Тема </a:t>
            </a:r>
            <a:r>
              <a:rPr lang="ru-RU" sz="2500" b="1" i="1" dirty="0" smtClean="0">
                <a:solidFill>
                  <a:srgbClr val="C00000"/>
                </a:solidFill>
              </a:rPr>
              <a:t>«Закон </a:t>
            </a:r>
            <a:r>
              <a:rPr lang="ru-RU" sz="2500" b="1" i="1" dirty="0">
                <a:solidFill>
                  <a:srgbClr val="C00000"/>
                </a:solidFill>
              </a:rPr>
              <a:t>суров, но это - Закон</a:t>
            </a:r>
            <a:r>
              <a:rPr lang="ru-RU" sz="2500" b="1" i="1" dirty="0" smtClean="0">
                <a:solidFill>
                  <a:srgbClr val="C00000"/>
                </a:solidFill>
              </a:rPr>
              <a:t>!»</a:t>
            </a:r>
            <a:endParaRPr lang="ru-RU" sz="2500" b="1" i="1" dirty="0">
              <a:solidFill>
                <a:srgbClr val="C00000"/>
              </a:solidFill>
            </a:endParaRPr>
          </a:p>
        </p:txBody>
      </p:sp>
      <p:pic>
        <p:nvPicPr>
          <p:cNvPr id="15362" name="Picture 2" descr="https://content.schools.by/zelbor/library/IMG-5477e88bfeb6563e4e68cec63cf5b1dc-V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5614" y="1482315"/>
            <a:ext cx="4396386" cy="2303875"/>
          </a:xfrm>
          <a:prstGeom prst="rect">
            <a:avLst/>
          </a:prstGeom>
          <a:noFill/>
        </p:spPr>
      </p:pic>
      <p:pic>
        <p:nvPicPr>
          <p:cNvPr id="15364" name="Picture 4" descr="https://content.schools.by/zelbor/library/IMG-ab451aff3f51e113b26a86fcb957751a-V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4071942"/>
            <a:ext cx="3974286" cy="2071702"/>
          </a:xfrm>
          <a:prstGeom prst="rect">
            <a:avLst/>
          </a:prstGeom>
          <a:noFill/>
        </p:spPr>
      </p:pic>
      <p:pic>
        <p:nvPicPr>
          <p:cNvPr id="15366" name="Picture 6" descr="https://content.schools.by/zelbor/library/IMG-c93507e1ef88e330abe2a984bb78dd3d-V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2071678"/>
            <a:ext cx="4357718" cy="25552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785794"/>
            <a:ext cx="91440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i="1" dirty="0" smtClean="0">
                <a:solidFill>
                  <a:srgbClr val="C00000"/>
                </a:solidFill>
              </a:rPr>
              <a:t>Тема «В </a:t>
            </a:r>
            <a:r>
              <a:rPr lang="ru-RU" sz="2500" b="1" i="1" dirty="0">
                <a:solidFill>
                  <a:srgbClr val="C00000"/>
                </a:solidFill>
              </a:rPr>
              <a:t>единстве народа - сила независимого </a:t>
            </a:r>
            <a:r>
              <a:rPr lang="ru-RU" sz="2500" b="1" i="1" dirty="0" smtClean="0">
                <a:solidFill>
                  <a:srgbClr val="C00000"/>
                </a:solidFill>
              </a:rPr>
              <a:t>государства»</a:t>
            </a:r>
            <a:endParaRPr lang="ru-RU" sz="2500" b="1" dirty="0">
              <a:solidFill>
                <a:srgbClr val="C00000"/>
              </a:solidFill>
            </a:endParaRPr>
          </a:p>
        </p:txBody>
      </p:sp>
      <p:pic>
        <p:nvPicPr>
          <p:cNvPr id="16386" name="Picture 2" descr="https://content.schools.by/zelbor/library/IMG-c0eaffeb78e73e82b271956ebc43817c-V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2983" y="1857364"/>
            <a:ext cx="7358034" cy="40883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571480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i="1" dirty="0">
                <a:solidFill>
                  <a:srgbClr val="C00000"/>
                </a:solidFill>
              </a:rPr>
              <a:t>Диалог-спор </a:t>
            </a:r>
            <a:r>
              <a:rPr lang="ru-RU" sz="2500" b="1" i="1" dirty="0" smtClean="0">
                <a:solidFill>
                  <a:srgbClr val="C00000"/>
                </a:solidFill>
              </a:rPr>
              <a:t>«Молодёжные </a:t>
            </a:r>
            <a:r>
              <a:rPr lang="ru-RU" sz="2500" b="1" i="1" dirty="0">
                <a:solidFill>
                  <a:srgbClr val="C00000"/>
                </a:solidFill>
              </a:rPr>
              <a:t>субкультуры: </a:t>
            </a:r>
            <a:endParaRPr lang="ru-RU" sz="2500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sz="2500" b="1" i="1" dirty="0" smtClean="0">
                <a:solidFill>
                  <a:srgbClr val="C00000"/>
                </a:solidFill>
              </a:rPr>
              <a:t>самовыражение </a:t>
            </a:r>
            <a:r>
              <a:rPr lang="ru-RU" sz="2500" b="1" i="1" dirty="0">
                <a:solidFill>
                  <a:srgbClr val="C00000"/>
                </a:solidFill>
              </a:rPr>
              <a:t>или протест</a:t>
            </a:r>
            <a:r>
              <a:rPr lang="ru-RU" sz="2500" b="1" i="1" dirty="0" smtClean="0">
                <a:solidFill>
                  <a:srgbClr val="C00000"/>
                </a:solidFill>
              </a:rPr>
              <a:t>?»</a:t>
            </a:r>
            <a:endParaRPr lang="ru-RU" sz="2500" b="1" dirty="0">
              <a:solidFill>
                <a:srgbClr val="C00000"/>
              </a:solidFill>
            </a:endParaRPr>
          </a:p>
        </p:txBody>
      </p:sp>
      <p:pic>
        <p:nvPicPr>
          <p:cNvPr id="17410" name="Picture 2" descr="https://content.schools.by/zelbor/library/0-02-0a-661ac1c80c5cc4b99adb3d77924e80da6e911db68f07e0cee66a27f89bf32f9c_53987fe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1500174"/>
            <a:ext cx="2500330" cy="2405079"/>
          </a:xfrm>
          <a:prstGeom prst="rect">
            <a:avLst/>
          </a:prstGeom>
          <a:noFill/>
        </p:spPr>
      </p:pic>
      <p:pic>
        <p:nvPicPr>
          <p:cNvPr id="17412" name="Picture 4" descr="https://content.schools.by/zelbor/library/0-02-05-b5f205a2f4b10280592d9945e2e49463303fc6fce250af0122798eac0540d35e_f01f383d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00232" y="4000504"/>
            <a:ext cx="3333741" cy="2500306"/>
          </a:xfrm>
          <a:prstGeom prst="rect">
            <a:avLst/>
          </a:prstGeom>
          <a:noFill/>
        </p:spPr>
      </p:pic>
      <p:pic>
        <p:nvPicPr>
          <p:cNvPr id="17414" name="Picture 6" descr="https://content.schools.by/zelbor/library/0-02-05-f6fa8e23a99942d2e95efb30f165c94fd8a32864985a8fe6c6632ee0178527dc_e4997ade_Xeck2rY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1428736"/>
            <a:ext cx="3929122" cy="2446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42918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i="1" dirty="0" smtClean="0">
                <a:solidFill>
                  <a:srgbClr val="C00000"/>
                </a:solidFill>
              </a:rPr>
              <a:t>Тема «Беларусь </a:t>
            </a:r>
            <a:r>
              <a:rPr lang="ru-RU" sz="2500" b="1" i="1" dirty="0">
                <a:solidFill>
                  <a:srgbClr val="C00000"/>
                </a:solidFill>
              </a:rPr>
              <a:t>и Россия: история становления </a:t>
            </a:r>
            <a:endParaRPr lang="ru-RU" sz="2500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sz="2500" b="1" i="1" dirty="0" smtClean="0">
                <a:solidFill>
                  <a:srgbClr val="C00000"/>
                </a:solidFill>
              </a:rPr>
              <a:t>и </a:t>
            </a:r>
            <a:r>
              <a:rPr lang="ru-RU" sz="2500" b="1" i="1" dirty="0">
                <a:solidFill>
                  <a:srgbClr val="C00000"/>
                </a:solidFill>
              </a:rPr>
              <a:t>развития Союзного </a:t>
            </a:r>
            <a:r>
              <a:rPr lang="ru-RU" sz="2500" b="1" i="1" dirty="0" smtClean="0">
                <a:solidFill>
                  <a:srgbClr val="C00000"/>
                </a:solidFill>
              </a:rPr>
              <a:t>государства»</a:t>
            </a:r>
            <a:endParaRPr lang="ru-RU" sz="2500" b="1" dirty="0">
              <a:solidFill>
                <a:srgbClr val="C00000"/>
              </a:solidFill>
            </a:endParaRPr>
          </a:p>
        </p:txBody>
      </p:sp>
      <p:pic>
        <p:nvPicPr>
          <p:cNvPr id="18434" name="Picture 2" descr="https://content.schools.by/zelbor/library/1_JNEhAvK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0843" y="2071678"/>
            <a:ext cx="7922313" cy="3774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571480"/>
            <a:ext cx="91440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i="1" dirty="0">
                <a:solidFill>
                  <a:srgbClr val="C00000"/>
                </a:solidFill>
              </a:rPr>
              <a:t>Акция «У </a:t>
            </a:r>
            <a:r>
              <a:rPr lang="ru-RU" sz="2500" b="1" i="1" dirty="0" smtClean="0">
                <a:solidFill>
                  <a:srgbClr val="C00000"/>
                </a:solidFill>
              </a:rPr>
              <a:t>природы </a:t>
            </a:r>
            <a:r>
              <a:rPr lang="ru-RU" sz="2500" b="1" i="1" dirty="0">
                <a:solidFill>
                  <a:srgbClr val="C00000"/>
                </a:solidFill>
              </a:rPr>
              <a:t>есть друзья — ты и я»</a:t>
            </a:r>
          </a:p>
        </p:txBody>
      </p:sp>
      <p:pic>
        <p:nvPicPr>
          <p:cNvPr id="19458" name="Picture 2" descr="https://content.schools.by/zelbor/library/IMG_20210325_1249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3" y="1500173"/>
            <a:ext cx="3663997" cy="2268000"/>
          </a:xfrm>
          <a:prstGeom prst="rect">
            <a:avLst/>
          </a:prstGeom>
          <a:noFill/>
        </p:spPr>
      </p:pic>
      <p:pic>
        <p:nvPicPr>
          <p:cNvPr id="19460" name="Picture 4" descr="https://content.schools.by/zelbor/library/IMG-085ed1bc053e48a224bea3fbb65b429d-V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1428736"/>
            <a:ext cx="3827250" cy="2268000"/>
          </a:xfrm>
          <a:prstGeom prst="rect">
            <a:avLst/>
          </a:prstGeom>
          <a:noFill/>
        </p:spPr>
      </p:pic>
      <p:pic>
        <p:nvPicPr>
          <p:cNvPr id="19462" name="Picture 6" descr="https://content.schools.by/zelbor/library/IMG-af32e5ee44b02d6a72a78c3ef60b59e3-V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08" y="4000504"/>
            <a:ext cx="4310092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</TotalTime>
  <Words>154</Words>
  <Application>Microsoft Office PowerPoint</Application>
  <PresentationFormat>Экран (4:3)</PresentationFormat>
  <Paragraphs>20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21</cp:revision>
  <dcterms:created xsi:type="dcterms:W3CDTF">2021-04-17T07:13:37Z</dcterms:created>
  <dcterms:modified xsi:type="dcterms:W3CDTF">2021-07-01T10:12:53Z</dcterms:modified>
</cp:coreProperties>
</file>