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7" r:id="rId11"/>
    <p:sldId id="268" r:id="rId12"/>
    <p:sldId id="269" r:id="rId13"/>
    <p:sldId id="270" r:id="rId14"/>
    <p:sldId id="262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89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3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498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1806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64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6895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165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14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4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48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26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13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61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52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04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C2BD797-CC55-447E-B448-96F1DC3E40F9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79C5EE7-D5AA-4CC1-9866-F5D227BD9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455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C4E7FD-DB38-4953-AD28-BFC0BCC4E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082" y="1378818"/>
            <a:ext cx="8001000" cy="2971801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«Рациональное использование гаджетов – залог формирования основ энергосбережения у учащихся»</a:t>
            </a:r>
            <a:endParaRPr lang="ru-RU" sz="4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C2013D7-8A62-43C2-BDE9-AE65C1D5E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3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06F81-C062-4565-9669-42F3D4B0C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26034"/>
            <a:ext cx="8534400" cy="150706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Настройка параметров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B83A07-81D6-4AE7-BFF9-0C6525D4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654" y="1097279"/>
            <a:ext cx="7392202" cy="2479993"/>
          </a:xfrm>
        </p:spPr>
        <p:txBody>
          <a:bodyPr/>
          <a:lstStyle/>
          <a:p>
            <a:r>
              <a:rPr lang="ru-RU" dirty="0"/>
              <a:t>1.    откройте «пуск» и перейдите в «параметры» — «система»;</a:t>
            </a:r>
          </a:p>
          <a:p>
            <a:r>
              <a:rPr lang="ru-RU" dirty="0"/>
              <a:t>2.    здесь найдите блок «экономия заряда батареи».</a:t>
            </a:r>
            <a:endParaRPr lang="en-US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5DA4D3D-4E49-4ED8-BEBB-336BEAA8C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504" y="3348988"/>
            <a:ext cx="4782997" cy="26584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6BAADE9-1FF4-4564-8F77-6D368D7FE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2789" y="2954721"/>
            <a:ext cx="3052674" cy="30526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8F835F94-87AE-4A37-8381-EEC4AAB7BE86}"/>
              </a:ext>
            </a:extLst>
          </p:cNvPr>
          <p:cNvSpPr/>
          <p:nvPr/>
        </p:nvSpPr>
        <p:spPr>
          <a:xfrm>
            <a:off x="6257172" y="4378447"/>
            <a:ext cx="833945" cy="413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883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D6003-9C60-4E33-82C1-75C64337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650" y="136713"/>
            <a:ext cx="8534400" cy="1507067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Настройка параметров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79E2423-B78F-4055-A1A8-7C805568BE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8107" y="1970531"/>
            <a:ext cx="4757743" cy="4351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EA5CE73-8596-4110-A410-AA5C347F4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267" y="1963524"/>
            <a:ext cx="4757743" cy="43583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9259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AD093-E43A-49E5-8CE2-C2CEF3C62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19593"/>
            <a:ext cx="8534400" cy="150706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Использование батареи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AA670D4-822A-4D73-8A25-11A1B368FA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7316" y="1826660"/>
            <a:ext cx="4857367" cy="44496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75938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593B6A-CBE9-47CD-8FDA-18C244BD1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09968"/>
            <a:ext cx="8534400" cy="150706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Питание и гибернация</a:t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9459046-3151-47D3-BB25-9C8DB3BDDE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57050" y="2298298"/>
            <a:ext cx="5138348" cy="40648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9DD0FEB-78B5-4080-BC99-1FBC4224B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02" y="1306896"/>
            <a:ext cx="5668929" cy="40648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13997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00EAD-DBA9-4A7D-A26A-32D2340F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191" y="338843"/>
            <a:ext cx="8845617" cy="150706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Краткая аналитическая информация о конкурсе «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</a:rPr>
              <a:t>Энергомарафон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– 2020»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05FCBE-1887-4A8F-9593-D6561DB74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833" y="1621366"/>
            <a:ext cx="11125986" cy="4897791"/>
          </a:xfrm>
        </p:spPr>
        <p:txBody>
          <a:bodyPr>
            <a:normAutofit fontScale="55000" lnSpcReduction="20000"/>
          </a:bodyPr>
          <a:lstStyle/>
          <a:p>
            <a:pPr indent="450215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областной этап поступило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212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конкурсных работ: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номинации «Проект практических мероприятий 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энергосбережению» –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работ,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номинации «Культурно-зрелищное мероприятие по пропаганде эффективного и рационального использования энергоресурсов» – 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работ,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номинации «Художественная работа по пропаганде эффективного и рационального использования энергоресурсов – 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172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работы, из них: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/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подноминация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«Видеоролик» – 39 работ,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/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подноминация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«Листовка» – 40 работ,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/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подноминация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«Плакат» – 38 работ,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/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подноминация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«Рисунок» – 55 работ;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номинации «Система образовательного процесса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информационно-пропагандистской работы в сфере энергосбережения в учреждении образования» –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работ.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Наибольшую активность в конкурсе проявили учреждения образования Молодечненского, Любанского, Минского, Клецкого, Вилейского, Мядельского и Борисовского районов.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637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B443F-BF0B-4069-AC69-8E5BD34A5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05" y="5199602"/>
            <a:ext cx="8534400" cy="1507067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49FD2C-CAC2-411C-80C3-BB9D5D8BFE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285" b="15461"/>
          <a:stretch/>
        </p:blipFill>
        <p:spPr>
          <a:xfrm>
            <a:off x="2035744" y="1135066"/>
            <a:ext cx="7620000" cy="32437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5826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824D9C-A116-417D-A0B8-6CEFCAF46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71637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ru-RU" sz="3600" b="0" i="0" dirty="0">
                <a:solidFill>
                  <a:srgbClr val="333333"/>
                </a:solidFill>
                <a:effectLst/>
                <a:latin typeface="Helvetica Neue"/>
              </a:rPr>
              <a:t>Основные направления энергосбережения в потреблении</a:t>
            </a:r>
            <a:b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4FA1EE-917A-4553-950C-81232174B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085" y="1443790"/>
            <a:ext cx="8534400" cy="3615267"/>
          </a:xfrm>
        </p:spPr>
        <p:txBody>
          <a:bodyPr/>
          <a:lstStyle/>
          <a:p>
            <a:r>
              <a:rPr lang="ru-RU" b="1" i="0" dirty="0">
                <a:solidFill>
                  <a:srgbClr val="333333"/>
                </a:solidFill>
                <a:effectLst/>
                <a:latin typeface="Helvetica Neue"/>
              </a:rPr>
              <a:t>Поведенческое энергосбережение</a:t>
            </a:r>
          </a:p>
          <a:p>
            <a:r>
              <a:rPr lang="ru-RU" b="1" i="0" dirty="0">
                <a:solidFill>
                  <a:srgbClr val="333333"/>
                </a:solidFill>
                <a:effectLst/>
                <a:latin typeface="Helvetica Neue"/>
              </a:rPr>
              <a:t>Совершенствование энергетических установок потребителей</a:t>
            </a:r>
          </a:p>
          <a:p>
            <a:r>
              <a:rPr lang="ru-RU" b="1" i="0" dirty="0">
                <a:solidFill>
                  <a:srgbClr val="333333"/>
                </a:solidFill>
                <a:effectLst/>
                <a:latin typeface="Helvetica Neue"/>
              </a:rPr>
              <a:t>Энергосбережение в зданиях и сооружениях</a:t>
            </a:r>
            <a: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  <a:t>, </a:t>
            </a:r>
            <a:r>
              <a:rPr lang="ru-RU" b="1" i="0" dirty="0">
                <a:solidFill>
                  <a:srgbClr val="333333"/>
                </a:solidFill>
                <a:effectLst/>
                <a:latin typeface="Helvetica Neue"/>
              </a:rPr>
              <a:t>улучшение их конструкций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818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606B61-9A63-41B1-9DE7-D0EB3434C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8258" y="497394"/>
            <a:ext cx="8534400" cy="1507067"/>
          </a:xfrm>
        </p:spPr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Поведенческое энергосбережение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834B76-8186-4B0B-BA7C-3476C970B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456" y="1561700"/>
            <a:ext cx="8534400" cy="2269155"/>
          </a:xfrm>
        </p:spPr>
        <p:txBody>
          <a:bodyPr/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  <a:t>Это укоренение у людей привычки к минимизации использования энергии, когда она им не нужна, что можно выразить привычным лозунгом «Уходя - гасите свет». Необходимо осознание людьми положения, что энергосбережение - экономически выгодно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492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1F8C8-C8E7-4DB9-BD9C-3DA559B93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6772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bg2">
                    <a:lumMod val="75000"/>
                  </a:schemeClr>
                </a:solidFill>
              </a:rPr>
              <a:t>Основные подходы используемые в формировании поведенческого энергосбережения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524D8F-8874-437C-9D17-BF79C7425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090" y="1891900"/>
            <a:ext cx="7786020" cy="1984944"/>
          </a:xfrm>
        </p:spPr>
        <p:txBody>
          <a:bodyPr/>
          <a:lstStyle/>
          <a:p>
            <a:r>
              <a:rPr lang="ru-RU" dirty="0"/>
              <a:t>Информационное сопровождение</a:t>
            </a:r>
          </a:p>
          <a:p>
            <a:r>
              <a:rPr lang="ru-RU" dirty="0"/>
              <a:t>Пропагандистская работа</a:t>
            </a:r>
          </a:p>
          <a:p>
            <a:r>
              <a:rPr lang="ru-RU" dirty="0"/>
              <a:t>Обучение рациональному использованию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97495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AA9EC2-5098-4FC0-83C1-CF3DCA580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18558"/>
            <a:ext cx="8534400" cy="1507067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Обучение рациональному использованию гаджетов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A68E4A-C72D-4997-80A9-F4C15CFDF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459" y="1813381"/>
            <a:ext cx="5042820" cy="1615619"/>
          </a:xfrm>
        </p:spPr>
        <p:txBody>
          <a:bodyPr/>
          <a:lstStyle/>
          <a:p>
            <a:r>
              <a:rPr lang="ru-RU" dirty="0"/>
              <a:t>Мобильный телефон</a:t>
            </a:r>
          </a:p>
          <a:p>
            <a:pPr algn="l"/>
            <a:r>
              <a:rPr lang="ru-RU" b="0" i="0" dirty="0">
                <a:solidFill>
                  <a:srgbClr val="27292B"/>
                </a:solidFill>
                <a:effectLst/>
                <a:latin typeface="Exo 2"/>
              </a:rPr>
              <a:t>Включить режим энергосбережения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E53779-2651-49A4-A498-F3B9349A40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67" r="8314"/>
          <a:stretch/>
        </p:blipFill>
        <p:spPr>
          <a:xfrm>
            <a:off x="5736656" y="2027755"/>
            <a:ext cx="5515277" cy="428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9883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6DCEC6-F2BC-40F6-B115-17B68E79F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80" y="4708713"/>
            <a:ext cx="8534400" cy="1507067"/>
          </a:xfrm>
        </p:spPr>
        <p:txBody>
          <a:bodyPr/>
          <a:lstStyle/>
          <a:p>
            <a:r>
              <a:rPr lang="ru-RU" b="0" i="0" dirty="0">
                <a:solidFill>
                  <a:srgbClr val="27292B"/>
                </a:solidFill>
                <a:effectLst/>
                <a:latin typeface="Exo 2"/>
              </a:rPr>
              <a:t>Отключить синхронизацию</a:t>
            </a:r>
            <a:br>
              <a:rPr lang="ru-RU" b="0" i="0" dirty="0">
                <a:solidFill>
                  <a:srgbClr val="27292B"/>
                </a:solidFill>
                <a:effectLst/>
                <a:latin typeface="Exo 2"/>
              </a:rPr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9665CA0-1A5A-49E9-9E15-144C2A5F61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016" r="8133"/>
          <a:stretch/>
        </p:blipFill>
        <p:spPr>
          <a:xfrm>
            <a:off x="6198670" y="438664"/>
            <a:ext cx="5188017" cy="40255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3795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C81560-8092-4D4A-B179-4142C296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1673" y="5350933"/>
            <a:ext cx="8534400" cy="1507067"/>
          </a:xfrm>
        </p:spPr>
        <p:txBody>
          <a:bodyPr/>
          <a:lstStyle/>
          <a:p>
            <a:r>
              <a:rPr lang="ru-RU" b="0" i="0" dirty="0">
                <a:solidFill>
                  <a:srgbClr val="27292B"/>
                </a:solidFill>
                <a:effectLst/>
                <a:latin typeface="Exo 2"/>
              </a:rPr>
              <a:t>Отключить </a:t>
            </a:r>
            <a:r>
              <a:rPr lang="ru-RU" b="0" i="0" dirty="0" err="1">
                <a:solidFill>
                  <a:srgbClr val="27292B"/>
                </a:solidFill>
                <a:effectLst/>
                <a:latin typeface="Exo 2"/>
              </a:rPr>
              <a:t>Wi-Fi</a:t>
            </a:r>
            <a:r>
              <a:rPr lang="ru-RU" b="0" i="0" dirty="0">
                <a:solidFill>
                  <a:srgbClr val="27292B"/>
                </a:solidFill>
                <a:effectLst/>
                <a:latin typeface="Exo 2"/>
              </a:rPr>
              <a:t> в спящем режиме</a:t>
            </a:r>
            <a:br>
              <a:rPr lang="ru-RU" b="0" i="0" dirty="0">
                <a:solidFill>
                  <a:srgbClr val="27292B"/>
                </a:solidFill>
                <a:effectLst/>
                <a:latin typeface="Exo 2"/>
              </a:rPr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D39CFDC-E9C1-49E9-A09A-87ED7C5DBC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818" r="8134"/>
          <a:stretch/>
        </p:blipFill>
        <p:spPr>
          <a:xfrm>
            <a:off x="1424539" y="425917"/>
            <a:ext cx="5447898" cy="41668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11359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C0212A-424F-44CF-AFFC-8AE028DA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3033" y="495981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27292B"/>
                </a:solidFill>
                <a:effectLst/>
                <a:latin typeface="Exo 2"/>
              </a:rPr>
              <a:t>Оптимизировать настройки геолокации</a:t>
            </a:r>
            <a:br>
              <a:rPr lang="ru-RU" b="0" i="0" dirty="0">
                <a:solidFill>
                  <a:srgbClr val="27292B"/>
                </a:solidFill>
                <a:effectLst/>
                <a:latin typeface="Exo 2"/>
              </a:rPr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A17BE27-833C-49AA-99A9-611649F033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503" r="7961"/>
          <a:stretch/>
        </p:blipFill>
        <p:spPr>
          <a:xfrm>
            <a:off x="1414913" y="391122"/>
            <a:ext cx="5322772" cy="40962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839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454F23-DBE5-414B-B4F1-E99A4223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52216"/>
            <a:ext cx="8534400" cy="1507067"/>
          </a:xfrm>
        </p:spPr>
        <p:txBody>
          <a:bodyPr/>
          <a:lstStyle/>
          <a:p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Обучение рациональному использованию гаджетов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232C5E-6DCA-4F3C-AD0D-DEAD74EE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716" y="1538127"/>
            <a:ext cx="5639586" cy="1962128"/>
          </a:xfrm>
        </p:spPr>
        <p:txBody>
          <a:bodyPr/>
          <a:lstStyle/>
          <a:p>
            <a:pPr marL="0" indent="0"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Экономия заряда 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Windows</a:t>
            </a:r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/>
              <a:t>в области системных уведомлений найдите маленький значок батареи;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351846B-BCB3-44D2-BF52-5806C8168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545" y="2503764"/>
            <a:ext cx="5260801" cy="3403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0758900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</TotalTime>
  <Words>313</Words>
  <Application>Microsoft Office PowerPoint</Application>
  <PresentationFormat>Широкоэкранный</PresentationFormat>
  <Paragraphs>39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Exo 2</vt:lpstr>
      <vt:lpstr>Helvetica Neue</vt:lpstr>
      <vt:lpstr>Times New Roman</vt:lpstr>
      <vt:lpstr>Wingdings 3</vt:lpstr>
      <vt:lpstr>Сектор</vt:lpstr>
      <vt:lpstr>«Рациональное использование гаджетов – залог формирования основ энергосбережения у учащихся»</vt:lpstr>
      <vt:lpstr>Основные направления энергосбережения в потреблении </vt:lpstr>
      <vt:lpstr>Поведенческое энергосбережение </vt:lpstr>
      <vt:lpstr>Основные подходы используемые в формировании поведенческого энергосбережения</vt:lpstr>
      <vt:lpstr>Обучение рациональному использованию гаджетов</vt:lpstr>
      <vt:lpstr>Отключить синхронизацию </vt:lpstr>
      <vt:lpstr>Отключить Wi-Fi в спящем режиме </vt:lpstr>
      <vt:lpstr>Оптимизировать настройки геолокации </vt:lpstr>
      <vt:lpstr>Обучение рациональному использованию гаджетов</vt:lpstr>
      <vt:lpstr>Настройка параметров </vt:lpstr>
      <vt:lpstr>Настройка параметров</vt:lpstr>
      <vt:lpstr>Использование батареи</vt:lpstr>
      <vt:lpstr>Питание и гибернация </vt:lpstr>
      <vt:lpstr>Краткая аналитическая информация о конкурсе «Энергомарафон – 2020»</vt:lpstr>
      <vt:lpstr>Спасибо за внимание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«Рациональное использование гаджетов – залог формирования основ энергосбережения у учащихся»</dc:title>
  <dc:creator>Маринка</dc:creator>
  <cp:lastModifiedBy>Kin_LuKKarD</cp:lastModifiedBy>
  <cp:revision>5</cp:revision>
  <dcterms:created xsi:type="dcterms:W3CDTF">2021-02-02T06:53:49Z</dcterms:created>
  <dcterms:modified xsi:type="dcterms:W3CDTF">2021-02-02T15:59:36Z</dcterms:modified>
</cp:coreProperties>
</file>