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C04A5-7F16-4FA7-BFD0-3BE2559BD696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E174-D399-4161-9E8C-D22EAD518E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ГУО «Зеленоборский учебно-педагогический</a:t>
            </a:r>
          </a:p>
          <a:p>
            <a:pPr algn="ctr"/>
            <a:r>
              <a:rPr lang="ru-RU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Комплекс детский сад – средняя школа</a:t>
            </a:r>
            <a:r>
              <a:rPr lang="ru-RU" sz="3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3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tx2"/>
                </a:solidFill>
                <a:effectLst/>
              </a:rPr>
              <a:t>Проведение информационно-образовательного проекта «ШКОЛА АКТИВНОГО ГРАЖДАНИНА» в 2020 году</a:t>
            </a:r>
            <a:endParaRPr lang="ru-RU" sz="5400" b="1" cap="none" spc="0" dirty="0">
              <a:ln/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26.11.2020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 «Мы в современном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медиапространстве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: уважение, безопасность, достоверность»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Приглашенный гость: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Жилинская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И.В., заместитель главного бухгалтера ОАО «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Зеленоборское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1384" y="2039070"/>
            <a:ext cx="5201232" cy="481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22.12.2020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 «Я родным краем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ганаруся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ведаю – я не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адзін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Приглашенный гость: Минич М.Н.,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инженер-еонструктор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ОАО «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Белаз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- управляющая компания холдинга «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Белаз-Холдинг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Рисунок 5" descr="IMG_20201217_084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3414" y="1571612"/>
            <a:ext cx="6457171" cy="504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«Школа Активного Гражданина»: обзор «Моя малая родина вчера, сегодня, завтра»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Рисунок 5" descr="IMG-2f532fe2ea8c831e8a6847dc844294db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85794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5082571654d8fb579d48aae0bdcd7ba7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357298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6bab3e1b69d5e2d1bd8d1a354add3b8f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3714752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23.01.2020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Ганаруся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сваімі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славутымі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землякамі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Приглашенный гость: Кузьмина Л.А., председатель профкома ГУО «Зеленоборский учебно-педагогический комплекс детский сад – средняя школа»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8" name="Рисунок 7" descr="IMG_20200123_085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71678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27.02.2020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 «Вооруженный силы Республики Беларусь: на страже безопасности и суверенитета»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Приглашенный гость: Гончаров В.В., начальник отдела продаж материально-технического снабжения и маркетинга ОАО «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Зеленоборское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8" name="Рисунок 7" descr="IMG_20200227_091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893" y="2357430"/>
            <a:ext cx="8358214" cy="414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26.03.2020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 «Мы – граждане мирной и созидательной страны»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Приглашенный гость: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Минич.В.А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., управляющий делами Зеленоборского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сельисполкома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 descr="фото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554" y="1643050"/>
            <a:ext cx="6750891" cy="5063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23.04.2020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Пад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небам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Бацькаўшчыны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нашай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прайшла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суровая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вайна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Приглашенный гость: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Голенко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Е.Л., преподаватель социально-гуманитарных наук УО «Минский государственный колледж электроники»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 descr="фото1_CSSRQ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26" y="2143116"/>
            <a:ext cx="7858148" cy="381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21.05.2020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 «Будущее Родины строить молодым»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Хомич А.В., заместитель директора по воспитательной работе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 descr="фот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6572295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24.09.2020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 «Активный гражданин: мои поступки – моя ответственность»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Приглашенный гость: Кузьмина Л.А, председатель профкома ГУО «Зеленоборский учебно-педагогический комплекс детский сад – средняя школа»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5" name="Рисунок 4" descr="20200924_084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21" y="2143116"/>
            <a:ext cx="7500958" cy="364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22.10.2020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 «ООН – 75 лет: история деятельности международной организации»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Приглашенный гость: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Першай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В.М., управляющий делами Зеленоборского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сельисполкома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8" name="Рисунок 7" descr="IMG_20201022_084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27" y="2071678"/>
            <a:ext cx="571503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25.11.2020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«Школа Активного Гражданина»: открытый микрофон «Наша школа 10 лет спустя»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9" name="Рисунок 8" descr="IMG-664343586fcea230c330cd2f288ac12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95" y="1857364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97e5f92bf7f2307ebc849045f46e81c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142984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01126_085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92906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286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2021-01-28T07:42:01Z</dcterms:created>
  <dcterms:modified xsi:type="dcterms:W3CDTF">2021-01-28T09:51:29Z</dcterms:modified>
</cp:coreProperties>
</file>