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72" r:id="rId5"/>
    <p:sldId id="256" r:id="rId6"/>
    <p:sldId id="273" r:id="rId7"/>
    <p:sldId id="259" r:id="rId8"/>
    <p:sldId id="258" r:id="rId9"/>
    <p:sldId id="261" r:id="rId10"/>
    <p:sldId id="264" r:id="rId11"/>
    <p:sldId id="266" r:id="rId12"/>
    <p:sldId id="267" r:id="rId13"/>
    <p:sldId id="268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5" autoAdjust="0"/>
    <p:restoredTop sz="94660"/>
  </p:normalViewPr>
  <p:slideViewPr>
    <p:cSldViewPr>
      <p:cViewPr varScale="1">
        <p:scale>
          <a:sx n="83" d="100"/>
          <a:sy n="83" d="100"/>
        </p:scale>
        <p:origin x="-4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616428.vk.me/v616428976/fceb/53xDA5-pCDs.jpg" TargetMode="External"/><Relationship Id="rId3" Type="http://schemas.openxmlformats.org/officeDocument/2006/relationships/hyperlink" Target="http://1ul.ru/upload/file/publication/garaji_4_b.jpg" TargetMode="External"/><Relationship Id="rId7" Type="http://schemas.openxmlformats.org/officeDocument/2006/relationships/hyperlink" Target="http://st4-fashiony.ru/pic/bags/pic/76433/1.jpg" TargetMode="External"/><Relationship Id="rId2" Type="http://schemas.openxmlformats.org/officeDocument/2006/relationships/hyperlink" Target="http://fullref.ru/files/29/b32f89eef78806590200e1266bbd6c27.html_files/rId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.simplest-image-hosting.net/picture/kak-bystro-vyuchit-pravila.jpg" TargetMode="External"/><Relationship Id="rId5" Type="http://schemas.openxmlformats.org/officeDocument/2006/relationships/hyperlink" Target="http://preview.nnover.ru/screen/0/data/uf2/3379331/4/40/60/4406078_10.jpg" TargetMode="External"/><Relationship Id="rId10" Type="http://schemas.openxmlformats.org/officeDocument/2006/relationships/hyperlink" Target="http://www.dribin.by/wp-content/uploads/2012/06/%D0%BA.jpg" TargetMode="External"/><Relationship Id="rId4" Type="http://schemas.openxmlformats.org/officeDocument/2006/relationships/hyperlink" Target="http://www.almatymotors.kz/SITEIMAGES/170.jpg" TargetMode="External"/><Relationship Id="rId9" Type="http://schemas.openxmlformats.org/officeDocument/2006/relationships/hyperlink" Target="http://s00.yaplakal.com/pics/pics_original/1/0/3/55130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Тема урока: Правила безопасного поведения на дорогах.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2290" name="Picture 2" descr="Внимание - Дети / МБДОУ &quot;Детский сад 17 комбинированного вида&quot; г. Канаш / Портал образования Ч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51" y="1484784"/>
            <a:ext cx="6845333" cy="51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00" y="620688"/>
            <a:ext cx="902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Как называется место, где люди ждут транспорт?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892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434"/>
                </a:solidFill>
                <a:latin typeface="Arial Black" pitchFamily="34" charset="0"/>
              </a:rPr>
              <a:t>Остановка общественного транспорта</a:t>
            </a:r>
            <a:endParaRPr lang="ru-RU" sz="2400" dirty="0">
              <a:solidFill>
                <a:srgbClr val="007434"/>
              </a:solidFill>
              <a:latin typeface="Arial Black" pitchFamily="34" charset="0"/>
            </a:endParaRPr>
          </a:p>
        </p:txBody>
      </p:sp>
      <p:sp>
        <p:nvSpPr>
          <p:cNvPr id="2052" name="AutoShape 4" descr="http://i0.simplest-image-hosting.net/picture/kak-bystro-vyuchit-prav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i0.simplest-image-hosting.net/picture/kak-bystro-vyuchit-prav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i0.simplest-image-hosting.net/picture/kak-bystro-vyuchit-prav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Информационный портал &quot;Московские торг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66746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Какая сказочная героиня преклонных лет сказала о себе так: «... и всегда перехожу улицу в неположенном месте»? 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434"/>
                </a:solidFill>
                <a:latin typeface="Arial Black" pitchFamily="34" charset="0"/>
              </a:rPr>
              <a:t>Старуха Шапокляк</a:t>
            </a:r>
            <a:endParaRPr lang="ru-RU" sz="2400" dirty="0">
              <a:solidFill>
                <a:srgbClr val="007434"/>
              </a:solidFill>
              <a:latin typeface="Arial Black" pitchFamily="34" charset="0"/>
            </a:endParaRPr>
          </a:p>
        </p:txBody>
      </p:sp>
      <p:pic>
        <p:nvPicPr>
          <p:cNvPr id="22530" name="Picture 2" descr="Портфолио фрилансера Александр Сухобрус DRYbeam. . 3D Моделирование - Старуха Шапокляк и крыска Лариска. . Фриланс, удаленная ра"/>
          <p:cNvPicPr>
            <a:picLocks noChangeAspect="1" noChangeArrowheads="1"/>
          </p:cNvPicPr>
          <p:nvPr/>
        </p:nvPicPr>
        <p:blipFill>
          <a:blip r:embed="rId2" cstate="print"/>
          <a:srcRect b="4834"/>
          <a:stretch>
            <a:fillRect/>
          </a:stretch>
        </p:blipFill>
        <p:spPr bwMode="auto">
          <a:xfrm>
            <a:off x="3059832" y="1844824"/>
            <a:ext cx="301071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03" y="620688"/>
            <a:ext cx="9127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Как следует идти пешеходу по загородной дороге?</a:t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05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434"/>
                </a:solidFill>
                <a:latin typeface="Arial Black" pitchFamily="34" charset="0"/>
              </a:rPr>
              <a:t>По левой обочине, навстречу движению транспорта, чтобы видеть его приближение.</a:t>
            </a:r>
            <a:endParaRPr lang="ru-RU" sz="2400" dirty="0" smtClean="0">
              <a:solidFill>
                <a:srgbClr val="007434"/>
              </a:solidFill>
              <a:latin typeface="Arial Black" pitchFamily="34" charset="0"/>
            </a:endParaRPr>
          </a:p>
        </p:txBody>
      </p:sp>
      <p:pic>
        <p:nvPicPr>
          <p:cNvPr id="23554" name="Picture 2" descr="За городом нужно идти по обочине дороги навстречу движущемуся - Фото 12561/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42" y="1244034"/>
            <a:ext cx="5823570" cy="454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8229" y="620688"/>
            <a:ext cx="926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Где можно встретить «зебру»: на регулируемом или нерегулируемом пешеходном переходе?</a:t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434"/>
                </a:solidFill>
                <a:latin typeface="Arial Black" pitchFamily="34" charset="0"/>
              </a:rPr>
              <a:t>На нерегулируемом пешеходном переходе</a:t>
            </a:r>
          </a:p>
        </p:txBody>
      </p:sp>
      <p:pic>
        <p:nvPicPr>
          <p:cNvPr id="24578" name="Picture 2" descr="http://s00.yaplakal.com/pics/pics_original/1/0/3/551301.jpg"/>
          <p:cNvPicPr>
            <a:picLocks noChangeAspect="1" noChangeArrowheads="1"/>
          </p:cNvPicPr>
          <p:nvPr/>
        </p:nvPicPr>
        <p:blipFill>
          <a:blip r:embed="rId2" cstate="print"/>
          <a:srcRect b="4241"/>
          <a:stretch>
            <a:fillRect/>
          </a:stretch>
        </p:blipFill>
        <p:spPr bwMode="auto">
          <a:xfrm>
            <a:off x="1835696" y="1555437"/>
            <a:ext cx="5616624" cy="4033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рибин. . Новости города. . - Пьяный квадроциклист, задержанный сотрудниками ОГАИ Дрибинского РОВД, заплатит крупный штр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600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052736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pPr algn="ctr"/>
            <a:r>
              <a:rPr lang="ru-RU" b="1" dirty="0" smtClean="0"/>
              <a:t>Интернет ресурсы:</a:t>
            </a:r>
          </a:p>
          <a:p>
            <a:pPr algn="ctr"/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http://fs.nashaucheba.ru/tw_files2/urls_3/1640/d-1639883/img0.jpg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http://i0.simplest-image-hosting.net/picture/kak-bystro-vyuchit-pravila.jpg</a:t>
            </a:r>
            <a:r>
              <a:rPr lang="ru-RU" dirty="0" smtClean="0">
                <a:hlinkClick r:id="rId2"/>
              </a:rPr>
              <a:t> </a:t>
            </a:r>
          </a:p>
          <a:p>
            <a:r>
              <a:rPr lang="en-US" dirty="0" smtClean="0">
                <a:hlinkClick r:id="rId2"/>
              </a:rPr>
              <a:t>http://fullref.ru/files/29/b32f89eef78806590200e1266bbd6c27.html_files/rId13.jpg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http://1ul.ru/upload/file/publication/garaji_4_b.jpg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http://www.almatymotors.kz/SITEIMAGES/170.jpg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http://preview.nnover.ru/screen/0/data/uf2/3379331/4/40/60/4406078_10.jpg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http://i0.simplest-image-hosting.net/picture/kak-bystro-vyuchit-pravila.jpg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http://st4-fashiony.ru/pic/bags/pic/76433/1.jpg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http://cs616428.vk.me/v616428976/fceb/53xDA5-pCDs.jpg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http://s00.yaplakal.com/pics/pics_original/1/0/3/551301.jpg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http://www.dribin.by/wp-content/uploads/2012/06/%D0%BA.jpg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260648"/>
            <a:ext cx="79063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Что вы понимаете под словом «улица»?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Какие элементы улицы вы знаете?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Что такое тротуар, мостовая, перекресток?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5603" name="Picture 3" descr="Рисунок на тему улица сделать домашку теперь легко, ответы на олимпиаду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49488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6246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Бурлит в движении мостовая- 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Бегут автобусы, спешат трамваи.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Все будьте правилу верны- 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Держитесь правой стороны. 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27650" name="Picture 2" descr="КОНКУРС в рамках масштабной акции &quot;Пешеход - на переход!&quot; . …"/>
          <p:cNvPicPr>
            <a:picLocks noChangeAspect="1" noChangeArrowheads="1"/>
          </p:cNvPicPr>
          <p:nvPr/>
        </p:nvPicPr>
        <p:blipFill>
          <a:blip r:embed="rId2" cstate="print"/>
          <a:srcRect b="11345"/>
          <a:stretch>
            <a:fillRect/>
          </a:stretch>
        </p:blipFill>
        <p:spPr bwMode="auto">
          <a:xfrm>
            <a:off x="1619672" y="2348880"/>
            <a:ext cx="5184576" cy="431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322" y="620688"/>
            <a:ext cx="825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Найдите знак «Пешеходный переход»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482" name="Picture 2" descr="Информационно-указательные знаки. . Указатель направл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2163846" cy="2160240"/>
          </a:xfrm>
          <a:prstGeom prst="rect">
            <a:avLst/>
          </a:prstGeom>
          <a:noFill/>
        </p:spPr>
      </p:pic>
      <p:pic>
        <p:nvPicPr>
          <p:cNvPr id="20484" name="Picture 4" descr="Предупреждающие знаки - Дети 1.33, дорожные знаки, цена 234 грн., заказать в Киеве - Prom.ua (ID# 10578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2402632" cy="2110312"/>
          </a:xfrm>
          <a:prstGeom prst="rect">
            <a:avLst/>
          </a:prstGeom>
          <a:noFill/>
        </p:spPr>
      </p:pic>
      <p:pic>
        <p:nvPicPr>
          <p:cNvPr id="20486" name="Picture 6" descr="1.34 Выезд велосипедистов - Предупреждающие знаки, дорожные зна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2517681" cy="2211364"/>
          </a:xfrm>
          <a:prstGeom prst="rect">
            <a:avLst/>
          </a:prstGeom>
          <a:noFill/>
        </p:spPr>
      </p:pic>
      <p:pic>
        <p:nvPicPr>
          <p:cNvPr id="7" name="Picture 2" descr="Знак Дорожные работы - изготовление на зака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84784"/>
            <a:ext cx="2392345" cy="2093302"/>
          </a:xfrm>
          <a:prstGeom prst="rect">
            <a:avLst/>
          </a:prstGeom>
          <a:noFill/>
        </p:spPr>
      </p:pic>
      <p:pic>
        <p:nvPicPr>
          <p:cNvPr id="20492" name="Picture 12" descr="Уроки вождения: смотрите бесплатно на Obvi Обучающее видео, онлайн уроки - Part 3"/>
          <p:cNvPicPr>
            <a:picLocks noChangeAspect="1" noChangeArrowheads="1"/>
          </p:cNvPicPr>
          <p:nvPr/>
        </p:nvPicPr>
        <p:blipFill>
          <a:blip r:embed="rId6" cstate="print"/>
          <a:srcRect r="66961" b="49959"/>
          <a:stretch>
            <a:fillRect/>
          </a:stretch>
        </p:blipFill>
        <p:spPr bwMode="auto">
          <a:xfrm>
            <a:off x="467544" y="1916832"/>
            <a:ext cx="2424658" cy="2448272"/>
          </a:xfrm>
          <a:prstGeom prst="rect">
            <a:avLst/>
          </a:prstGeom>
          <a:noFill/>
        </p:spPr>
      </p:pic>
      <p:pic>
        <p:nvPicPr>
          <p:cNvPr id="20494" name="Picture 14" descr="Знаки сервиса - БЕЗОПАСНОСТЬ ДОРОЖНОГО ДВИЖЕНИЯ"/>
          <p:cNvPicPr>
            <a:picLocks noChangeAspect="1" noChangeArrowheads="1"/>
          </p:cNvPicPr>
          <p:nvPr/>
        </p:nvPicPr>
        <p:blipFill>
          <a:blip r:embed="rId7" cstate="print"/>
          <a:srcRect l="12500" r="12500"/>
          <a:stretch>
            <a:fillRect/>
          </a:stretch>
        </p:blipFill>
        <p:spPr bwMode="auto">
          <a:xfrm>
            <a:off x="3707904" y="4293096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959" t="29506" r="8094" b="20952"/>
          <a:stretch>
            <a:fillRect/>
          </a:stretch>
        </p:blipFill>
        <p:spPr bwMode="auto">
          <a:xfrm>
            <a:off x="0" y="620688"/>
            <a:ext cx="9107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827584" y="4293096"/>
            <a:ext cx="360040" cy="144016"/>
            <a:chOff x="3131840" y="2636912"/>
            <a:chExt cx="1872208" cy="10081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7956376" y="4725144"/>
            <a:ext cx="360040" cy="144016"/>
            <a:chOff x="3131840" y="2636912"/>
            <a:chExt cx="1872208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23528" y="4293096"/>
            <a:ext cx="360040" cy="144016"/>
            <a:chOff x="3131840" y="2636912"/>
            <a:chExt cx="1872208" cy="100811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8388424" y="4725144"/>
            <a:ext cx="360040" cy="144016"/>
            <a:chOff x="3131840" y="2636912"/>
            <a:chExt cx="1872208" cy="100811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rot="16409271">
            <a:off x="4402798" y="4829108"/>
            <a:ext cx="360040" cy="144016"/>
            <a:chOff x="3131840" y="2636912"/>
            <a:chExt cx="1872208" cy="100811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 rot="16409271">
            <a:off x="1090431" y="4685092"/>
            <a:ext cx="360040" cy="144016"/>
            <a:chOff x="3131840" y="2636912"/>
            <a:chExt cx="1872208" cy="100811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 rot="16409271">
            <a:off x="7693529" y="4973124"/>
            <a:ext cx="360040" cy="144016"/>
            <a:chOff x="3131840" y="2636912"/>
            <a:chExt cx="1872208" cy="100811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 rot="16409271">
            <a:off x="82319" y="4541076"/>
            <a:ext cx="360040" cy="144016"/>
            <a:chOff x="3131840" y="2636912"/>
            <a:chExt cx="1872208" cy="10081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131840" y="2636912"/>
              <a:ext cx="1872208" cy="1008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3478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9574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567064" y="2636912"/>
              <a:ext cx="0" cy="100811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95536" y="0"/>
            <a:ext cx="861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Укажите места перехода улицы вблизи школы</a:t>
            </a:r>
            <a:endParaRPr lang="ru-RU" sz="2400" dirty="0">
              <a:latin typeface="Arial Black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283968" y="2987660"/>
            <a:ext cx="1438279" cy="369332"/>
            <a:chOff x="4283968" y="2987660"/>
            <a:chExt cx="1438279" cy="369332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4355976" y="2996952"/>
              <a:ext cx="1296144" cy="324616"/>
            </a:xfrm>
            <a:prstGeom prst="wedgeRectCallout">
              <a:avLst>
                <a:gd name="adj1" fmla="val -25536"/>
                <a:gd name="adj2" fmla="val 242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83968" y="2987660"/>
              <a:ext cx="1438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Школа № 63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 Black" pitchFamily="34" charset="0"/>
              </a:rPr>
              <a:t>По загородной дороге пешеходу следует идти по левой обочине, навстречу движению транспорта, чтобы видеть его приближение.</a:t>
            </a:r>
            <a:endParaRPr lang="ru-RU" sz="2400" dirty="0" smtClean="0">
              <a:latin typeface="Arial Black" pitchFamily="34" charset="0"/>
            </a:endParaRPr>
          </a:p>
        </p:txBody>
      </p:sp>
      <p:pic>
        <p:nvPicPr>
          <p:cNvPr id="23554" name="Picture 2" descr="За городом нужно идти по обочине дороги навстречу движущемуся - Фото 12561/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408712" cy="500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Викторина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44" name="Picture 4" descr="Плакат &quot;Правила поведения на дороге&quot; 0000 Мир открыток по низкой цене самовывозом, доставкой курьером или почтой Купить на на 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7214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9232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 Что делает красный человечек светофора?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892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434"/>
                </a:solidFill>
                <a:latin typeface="Arial Black" pitchFamily="34" charset="0"/>
              </a:rPr>
              <a:t>Стоит</a:t>
            </a:r>
            <a:endParaRPr lang="ru-RU" sz="2400" dirty="0">
              <a:solidFill>
                <a:srgbClr val="007434"/>
              </a:solidFill>
              <a:latin typeface="Arial Black" pitchFamily="34" charset="0"/>
            </a:endParaRPr>
          </a:p>
        </p:txBody>
      </p:sp>
      <p:sp>
        <p:nvSpPr>
          <p:cNvPr id="2052" name="AutoShape 4" descr="http://i0.simplest-image-hosting.net/picture/kak-bystro-vyuchit-prav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i0.simplest-image-hosting.net/picture/kak-bystro-vyuchit-prav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i0.simplest-image-hosting.net/picture/kak-bystro-vyuchit-prav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Лена\Downloads\kak-bystro-vyuchit-pravila.jpg"/>
          <p:cNvPicPr>
            <a:picLocks noChangeAspect="1" noChangeArrowheads="1"/>
          </p:cNvPicPr>
          <p:nvPr/>
        </p:nvPicPr>
        <p:blipFill>
          <a:blip r:embed="rId2" cstate="print"/>
          <a:srcRect l="13608" t="7200" r="13817" b="53601"/>
          <a:stretch>
            <a:fillRect/>
          </a:stretch>
        </p:blipFill>
        <p:spPr bwMode="auto">
          <a:xfrm>
            <a:off x="2699792" y="1844824"/>
            <a:ext cx="345638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 тротуару ходят или ездят?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316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434"/>
                </a:solidFill>
                <a:latin typeface="Arial Black" pitchFamily="34" charset="0"/>
              </a:rPr>
              <a:t>Ходят</a:t>
            </a:r>
            <a:endParaRPr lang="ru-RU" sz="2400" dirty="0">
              <a:solidFill>
                <a:srgbClr val="007434"/>
              </a:solidFill>
              <a:latin typeface="Arial Black" pitchFamily="34" charset="0"/>
            </a:endParaRPr>
          </a:p>
        </p:txBody>
      </p:sp>
      <p:pic>
        <p:nvPicPr>
          <p:cNvPr id="3074" name="Picture 2" descr="Комплексно тематическое планирование по теме пдд"/>
          <p:cNvPicPr>
            <a:picLocks noChangeAspect="1" noChangeArrowheads="1"/>
          </p:cNvPicPr>
          <p:nvPr/>
        </p:nvPicPr>
        <p:blipFill>
          <a:blip r:embed="rId2" cstate="print"/>
          <a:srcRect b="4897"/>
          <a:stretch>
            <a:fillRect/>
          </a:stretch>
        </p:blipFill>
        <p:spPr bwMode="auto">
          <a:xfrm>
            <a:off x="2051720" y="1340768"/>
            <a:ext cx="47625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30</cp:revision>
  <dcterms:created xsi:type="dcterms:W3CDTF">2015-03-29T14:51:45Z</dcterms:created>
  <dcterms:modified xsi:type="dcterms:W3CDTF">2015-03-30T18:40:06Z</dcterms:modified>
</cp:coreProperties>
</file>