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4" r:id="rId29"/>
    <p:sldId id="285" r:id="rId30"/>
    <p:sldId id="286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87" r:id="rId41"/>
    <p:sldId id="288" r:id="rId42"/>
    <p:sldId id="289" r:id="rId43"/>
    <p:sldId id="291" r:id="rId44"/>
    <p:sldId id="290" r:id="rId45"/>
    <p:sldId id="29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94" d="100"/>
          <a:sy n="9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688632" cy="4479776"/>
          </a:xfrm>
        </p:spPr>
        <p:txBody>
          <a:bodyPr/>
          <a:lstStyle/>
          <a:p>
            <a:r>
              <a:rPr lang="ru-RU" dirty="0" smtClean="0"/>
              <a:t>Упражнения на развитие </a:t>
            </a:r>
            <a:r>
              <a:rPr lang="ru-RU" dirty="0" err="1" smtClean="0"/>
              <a:t>внимания,памяти</a:t>
            </a:r>
            <a:r>
              <a:rPr lang="ru-RU" dirty="0" smtClean="0"/>
              <a:t> </a:t>
            </a:r>
            <a:r>
              <a:rPr lang="ru-RU" smtClean="0"/>
              <a:t>и мышления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среди петухов такого же как на картинке внизу</a:t>
            </a:r>
            <a:endParaRPr lang="ru-RU" dirty="0"/>
          </a:p>
        </p:txBody>
      </p:sp>
      <p:pic>
        <p:nvPicPr>
          <p:cNvPr id="8" name="Picture 2" descr="D:\Нужное\презентации по психологии\картинки\Без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731" y="1609725"/>
            <a:ext cx="573193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отличия</a:t>
            </a:r>
            <a:endParaRPr lang="ru-RU" dirty="0"/>
          </a:p>
        </p:txBody>
      </p:sp>
      <p:pic>
        <p:nvPicPr>
          <p:cNvPr id="7" name="Содержимое 6" descr="1) Выполни задание по образцу:"/>
          <p:cNvPicPr>
            <a:picLocks noGrp="1"/>
          </p:cNvPicPr>
          <p:nvPr>
            <p:ph idx="1"/>
          </p:nvPr>
        </p:nvPicPr>
        <p:blipFill>
          <a:blip r:embed="rId2" cstate="print"/>
          <a:srcRect l="12992" t="54068" r="4724" b="4724"/>
          <a:stretch>
            <a:fillRect/>
          </a:stretch>
        </p:blipFill>
        <p:spPr bwMode="auto">
          <a:xfrm>
            <a:off x="1691680" y="1412776"/>
            <a:ext cx="5317404" cy="19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) Выполни задание по образцу:"/>
          <p:cNvPicPr/>
          <p:nvPr/>
        </p:nvPicPr>
        <p:blipFill>
          <a:blip r:embed="rId3" cstate="print"/>
          <a:srcRect l="9843" t="18898" r="5906" b="4724"/>
          <a:stretch>
            <a:fillRect/>
          </a:stretch>
        </p:blipFill>
        <p:spPr bwMode="auto">
          <a:xfrm>
            <a:off x="2132836" y="4408800"/>
            <a:ext cx="3776530" cy="19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35696" y="41490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Чтение с помехой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Вставь символы</a:t>
            </a:r>
            <a:endParaRPr lang="ru-RU" dirty="0"/>
          </a:p>
        </p:txBody>
      </p:sp>
      <p:pic>
        <p:nvPicPr>
          <p:cNvPr id="7" name="Picture 2" descr="C:\Users\HP\Desktop\149501_html_m7627e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751" y="1609725"/>
            <a:ext cx="4133897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Перепутанные линии</a:t>
            </a:r>
            <a:endParaRPr lang="ru-RU" dirty="0"/>
          </a:p>
        </p:txBody>
      </p:sp>
      <p:pic>
        <p:nvPicPr>
          <p:cNvPr id="10" name="Содержимое 9" descr="1) Выполни задание по образцу:"/>
          <p:cNvPicPr>
            <a:picLocks noGrp="1"/>
          </p:cNvPicPr>
          <p:nvPr>
            <p:ph idx="1"/>
          </p:nvPr>
        </p:nvPicPr>
        <p:blipFill>
          <a:blip r:embed="rId2" cstate="print"/>
          <a:srcRect l="8268" t="25197" r="5118" b="5774"/>
          <a:stretch>
            <a:fillRect/>
          </a:stretch>
        </p:blipFill>
        <p:spPr bwMode="auto">
          <a:xfrm>
            <a:off x="1331640" y="1628800"/>
            <a:ext cx="5597114" cy="33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</a:t>
            </a:r>
            <a:endParaRPr lang="ru-RU" dirty="0"/>
          </a:p>
        </p:txBody>
      </p:sp>
      <p:pic>
        <p:nvPicPr>
          <p:cNvPr id="7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9410" y="1609725"/>
            <a:ext cx="405458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Найди «спрятавшиеся» слова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фпитзмкунцзниа</a:t>
            </a:r>
            <a:r>
              <a:rPr lang="ru-RU" sz="1800" b="1" dirty="0" err="1" smtClean="0">
                <a:ea typeface="Times New Roman" pitchFamily="18" charset="0"/>
                <a:cs typeface="Arial" pitchFamily="34" charset="0"/>
              </a:rPr>
              <a:t>кот</a:t>
            </a: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ел</a:t>
            </a:r>
            <a:r>
              <a:rPr lang="ru-RU" sz="1800" b="1" dirty="0" err="1" smtClean="0">
                <a:ea typeface="Times New Roman" pitchFamily="18" charset="0"/>
                <a:cs typeface="Arial" pitchFamily="34" charset="0"/>
              </a:rPr>
              <a:t>март</a:t>
            </a: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по</a:t>
            </a:r>
            <a:r>
              <a:rPr lang="ru-RU" sz="1800" b="1" dirty="0" err="1" smtClean="0">
                <a:ea typeface="Times New Roman" pitchFamily="18" charset="0"/>
                <a:cs typeface="Arial" pitchFamily="34" charset="0"/>
              </a:rPr>
              <a:t>мяч</a:t>
            </a: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в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трпмдымылощйьмшцысорзщнтспржо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квиалипшубаывакртьамамаоипсазш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отшмлорорвбуранстралгпалкани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err="1" smtClean="0">
                <a:ea typeface="Times New Roman" pitchFamily="18" charset="0"/>
                <a:cs typeface="Arial" pitchFamily="34" charset="0"/>
              </a:rPr>
              <a:t>одыраметлакаиогуавтобусшыгм</a:t>
            </a:r>
            <a:endParaRPr lang="ru-RU" sz="1800" dirty="0" smtClean="0">
              <a:ea typeface="Times New Roman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latin typeface="+mj-lt"/>
                <a:cs typeface="Arial" pitchFamily="34" charset="0"/>
              </a:rPr>
              <a:t>Раздели «склеенные» между собой слова (предложения)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latin typeface="+mj-lt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/>
              <a:t>ШАРКОРЗИНАБОТИНКИБИНОКЛЬЕДАОБЕЗЬЯНАКНИГАРУКАЕЛЬ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/>
              <a:t>ЧАСЫТРАМВАЙСАМОВАРЛУЧИГРАОКНОСТОЛЛИФТПЕНАЛВОДА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latin typeface="+mj-lt"/>
            </a:endParaRPr>
          </a:p>
          <a:p>
            <a:pPr algn="ctr">
              <a:buNone/>
            </a:pPr>
            <a:r>
              <a:rPr lang="ru-RU" sz="1800" dirty="0" smtClean="0"/>
              <a:t>БЫЛАЗИМАЗИМОЙХОЛОДНОМОРОЗЩИПЛЕТЩЁКИПОГОДА</a:t>
            </a:r>
          </a:p>
          <a:p>
            <a:pPr algn="ctr">
              <a:buNone/>
            </a:pPr>
            <a:r>
              <a:rPr lang="ru-RU" sz="1800" dirty="0" smtClean="0"/>
              <a:t>ХОРОШАЯСВЕТИТСОЛНЦЕДЕТИРАДУЮТСЯТЁПЛЫМЛУЧАМ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Вычеркни повторяющиеся слова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/>
              <a:t>МОРЕСОЛНЦЕЛЕСВОДАМОРЕЗЕМЛЯСОЛНЦЕЛУЧНЕБО</a:t>
            </a:r>
          </a:p>
          <a:p>
            <a:pPr algn="ctr">
              <a:buNone/>
            </a:pPr>
            <a:r>
              <a:rPr lang="ru-RU" sz="1800" dirty="0" smtClean="0"/>
              <a:t>ВОДАРЫБАЛЕСМОРЕУТКАСОЛНЦЕПАРОХОДВОДАЗЕМЛЯ</a:t>
            </a:r>
          </a:p>
          <a:p>
            <a:pPr algn="ctr">
              <a:buNone/>
            </a:pPr>
            <a:r>
              <a:rPr lang="ru-RU" sz="1800" dirty="0" smtClean="0"/>
              <a:t>ПОХОДМОРЕИСКРЫНЕБОДЕТИМОРЕ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Выполни задание по образцу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dirty="0" smtClean="0"/>
              <a:t>ДОИРЕАТМЧУКЮЖЭГЙЁЗТМСВАКЕНГ</a:t>
            </a:r>
          </a:p>
          <a:p>
            <a:pPr algn="ctr">
              <a:buNone/>
            </a:pPr>
            <a:r>
              <a:rPr lang="ru-RU" sz="1800" dirty="0" smtClean="0"/>
              <a:t>ДОЮМЮЖЛПВВЦКОДМЗТЬСЧАЕНГЪХЭ</a:t>
            </a:r>
          </a:p>
          <a:p>
            <a:pPr algn="ctr">
              <a:buNone/>
            </a:pPr>
            <a:r>
              <a:rPr lang="ru-RU" sz="1800" dirty="0" smtClean="0"/>
              <a:t>ЬЛЖХЩКТОЖЗЬТЯАВЫЦЙФКДЛОИПАМ</a:t>
            </a:r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 descr="1) Выполни задание по образцу:"/>
          <p:cNvPicPr/>
          <p:nvPr/>
        </p:nvPicPr>
        <p:blipFill>
          <a:blip r:embed="rId2" cstate="print"/>
          <a:srcRect l="9055" t="26247" r="6299" b="61417"/>
          <a:stretch>
            <a:fillRect/>
          </a:stretch>
        </p:blipFill>
        <p:spPr bwMode="auto">
          <a:xfrm>
            <a:off x="1475656" y="3356992"/>
            <a:ext cx="5028207" cy="5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8" name="Рисунок 7" descr="1) Выполни задание по образцу:"/>
          <p:cNvPicPr/>
          <p:nvPr/>
        </p:nvPicPr>
        <p:blipFill>
          <a:blip r:embed="rId2" cstate="print"/>
          <a:srcRect l="9843" t="15748" r="6693" b="7874"/>
          <a:stretch>
            <a:fillRect/>
          </a:stretch>
        </p:blipFill>
        <p:spPr bwMode="auto">
          <a:xfrm>
            <a:off x="1761893" y="1556792"/>
            <a:ext cx="4958173" cy="34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числа по порядку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 рисунки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развитие памяти у 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5052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dirty="0" smtClean="0"/>
              <a:t>Назови поочерёдно все рисунки, которые были на картинке.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 рисунки</a:t>
            </a:r>
            <a:endParaRPr lang="ru-RU" dirty="0"/>
          </a:p>
        </p:txBody>
      </p:sp>
      <p:pic>
        <p:nvPicPr>
          <p:cNvPr id="8" name="Picture 2" descr="C:\Documents and Settings\Администратор\Рабочий стол\развитие памяти у ребенка 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83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Calibri" pitchFamily="34" charset="0"/>
              </a:rPr>
              <a:t>Кинезиологические</a:t>
            </a:r>
            <a:r>
              <a:rPr lang="ru-RU" sz="3200" dirty="0" smtClean="0">
                <a:latin typeface="Calibri" pitchFamily="34" charset="0"/>
              </a:rPr>
              <a:t>  упражнения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355160" cy="4846320"/>
          </a:xfrm>
        </p:spPr>
        <p:txBody>
          <a:bodyPr/>
          <a:lstStyle/>
          <a:p>
            <a:r>
              <a:rPr lang="ru-RU" dirty="0" smtClean="0"/>
              <a:t> развитие мелкой моторики, активизация работы головного мозга;</a:t>
            </a:r>
          </a:p>
          <a:p>
            <a:r>
              <a:rPr lang="ru-RU" dirty="0" smtClean="0"/>
              <a:t>развитие межполушарного взаимодействия;</a:t>
            </a:r>
          </a:p>
          <a:p>
            <a:r>
              <a:rPr lang="ru-RU" dirty="0" smtClean="0"/>
              <a:t>улучшение состояния памяти, внимания, мышления;</a:t>
            </a:r>
          </a:p>
          <a:p>
            <a:r>
              <a:rPr lang="ru-RU" dirty="0" smtClean="0"/>
              <a:t>снятие эмоциональной нагрузки;</a:t>
            </a:r>
          </a:p>
          <a:p>
            <a:r>
              <a:rPr lang="ru-RU" dirty="0" smtClean="0"/>
              <a:t>улучшение качества образовательного процесса.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12474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знакомые рисунки, которые были на предыдущей картинке.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развитие+памяти+у+ребенка+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3434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112474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Сосчитай, сколько разных овощей. Запомни их количество.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дошкольник развитие памяти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429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сколько этих овощей было на предыдущей картинке?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дошкольник развитие памяти 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7800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 ряды цифр</a:t>
            </a:r>
            <a:endParaRPr lang="ru-RU" dirty="0"/>
          </a:p>
        </p:txBody>
      </p:sp>
      <p:pic>
        <p:nvPicPr>
          <p:cNvPr id="7" name="Picture 2" descr="C:\Documents and Settings\Администратор\Рабочий стол\развитие памяти у детей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776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537321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поочерёдно ряды цифр.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1247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 какого цвета каждый предмет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 descr="C:\Documents and Settings\Администратор\Рабочий стол\развитие памяти у детей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7870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1247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Назови цвета каждого предмета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Администратор\Рабочий стол\развитие памяти у детеmnй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76850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1247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Постарайся запомнить, что изображено на картинке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 descr="C:\Documents and Settings\Администратор\Рабочий стол\развитие памяти у дошкольников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58674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12474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Ответь на вопросы: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3732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60848"/>
            <a:ext cx="69127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1)Сколько на картинке девочек?</a:t>
            </a:r>
          </a:p>
          <a:p>
            <a:r>
              <a:rPr lang="ru-RU" sz="2800" dirty="0" smtClean="0"/>
              <a:t>2) Сколько мальчиков?</a:t>
            </a:r>
          </a:p>
          <a:p>
            <a:r>
              <a:rPr lang="ru-RU" sz="2800" dirty="0" smtClean="0"/>
              <a:t>3) Что держит девочка в руке?</a:t>
            </a:r>
          </a:p>
          <a:p>
            <a:r>
              <a:rPr lang="ru-RU" sz="2800" dirty="0" smtClean="0"/>
              <a:t>4) Какие животные изображены на картинке?</a:t>
            </a:r>
          </a:p>
          <a:p>
            <a:r>
              <a:rPr lang="ru-RU" sz="2800" dirty="0" smtClean="0"/>
              <a:t>5) Какого цвета волосы у девочек?</a:t>
            </a:r>
          </a:p>
          <a:p>
            <a:r>
              <a:rPr lang="ru-RU" sz="2800" dirty="0" smtClean="0"/>
              <a:t>6) Кто-нибудь из детей носит шапочку?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памяти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«Пары слов».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«Восстанови пропущенное слово».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«Повтори и продолжи».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«Рыба, птица, зверь».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«Запомни нужные слова».</a:t>
            </a:r>
          </a:p>
          <a:p>
            <a:pPr marL="342900" indent="-342900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«Придумай, как запомнить слова».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4" name="Рисунок 3" descr="Иг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940425" cy="44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Calibri" pitchFamily="34" charset="0"/>
              </a:rPr>
              <a:t>Кинезиологические</a:t>
            </a:r>
            <a:r>
              <a:rPr lang="ru-RU" sz="3200" dirty="0" smtClean="0">
                <a:latin typeface="Calibri" pitchFamily="34" charset="0"/>
              </a:rPr>
              <a:t>  упражнения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«Зайчик» - «колечко»</a:t>
            </a:r>
          </a:p>
          <a:p>
            <a:pPr>
              <a:buNone/>
            </a:pPr>
            <a:r>
              <a:rPr lang="ru-RU" dirty="0" smtClean="0"/>
              <a:t>2. «Кулак - ребро - ладонь»</a:t>
            </a:r>
          </a:p>
          <a:p>
            <a:pPr>
              <a:buNone/>
            </a:pPr>
            <a:r>
              <a:rPr lang="ru-RU" dirty="0" smtClean="0"/>
              <a:t>3. «Лезгинка»</a:t>
            </a:r>
          </a:p>
          <a:p>
            <a:pPr>
              <a:buNone/>
            </a:pPr>
            <a:r>
              <a:rPr lang="ru-RU" dirty="0" smtClean="0"/>
              <a:t>4. «Столик»</a:t>
            </a:r>
          </a:p>
          <a:p>
            <a:pPr>
              <a:buNone/>
            </a:pPr>
            <a:r>
              <a:rPr lang="ru-RU" dirty="0" smtClean="0"/>
              <a:t>5. «Ухо - нос»</a:t>
            </a:r>
          </a:p>
          <a:p>
            <a:pPr>
              <a:buNone/>
            </a:pPr>
            <a:r>
              <a:rPr lang="ru-RU" dirty="0" smtClean="0"/>
              <a:t>6. Зеркальное рисование</a:t>
            </a:r>
          </a:p>
          <a:p>
            <a:pPr>
              <a:buNone/>
            </a:pPr>
            <a:r>
              <a:rPr lang="ru-RU" dirty="0" smtClean="0"/>
              <a:t>7. Змейка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6" name="Рисунок 5" descr="Мысленные образ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5940425" cy="44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1800" dirty="0" smtClean="0"/>
              <a:t>Реши задачку</a:t>
            </a: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 descr="Упражнение № 1"/>
          <p:cNvPicPr/>
          <p:nvPr/>
        </p:nvPicPr>
        <p:blipFill>
          <a:blip r:embed="rId2" cstate="print"/>
          <a:srcRect t="12073"/>
          <a:stretch>
            <a:fillRect/>
          </a:stretch>
        </p:blipFill>
        <p:spPr bwMode="auto">
          <a:xfrm>
            <a:off x="899592" y="2023083"/>
            <a:ext cx="5940425" cy="39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1800" dirty="0" smtClean="0"/>
              <a:t>Реши задачку</a:t>
            </a: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2" cstate="print"/>
          <a:srcRect t="14173"/>
          <a:stretch>
            <a:fillRect/>
          </a:stretch>
        </p:blipFill>
        <p:spPr bwMode="auto">
          <a:xfrm>
            <a:off x="1115616" y="1700808"/>
            <a:ext cx="5940425" cy="38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1800" dirty="0" smtClean="0"/>
              <a:t>Проверка!</a:t>
            </a: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 descr="Упражнение № 1"/>
          <p:cNvPicPr/>
          <p:nvPr/>
        </p:nvPicPr>
        <p:blipFill>
          <a:blip r:embed="rId2" cstate="print"/>
          <a:srcRect t="13123"/>
          <a:stretch>
            <a:fillRect/>
          </a:stretch>
        </p:blipFill>
        <p:spPr bwMode="auto">
          <a:xfrm>
            <a:off x="1259632" y="1772816"/>
            <a:ext cx="5940425" cy="38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 algn="ctr">
              <a:buNone/>
            </a:pPr>
            <a:r>
              <a:rPr lang="ru-RU" sz="1800" dirty="0" smtClean="0"/>
              <a:t>Реши задачку</a:t>
            </a: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2" cstate="print"/>
          <a:srcRect t="16273"/>
          <a:stretch>
            <a:fillRect/>
          </a:stretch>
        </p:blipFill>
        <p:spPr bwMode="auto">
          <a:xfrm>
            <a:off x="1601787" y="1925129"/>
            <a:ext cx="5940425" cy="37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7" name="Рисунок 6" descr="Упражнение №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940425" cy="44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2" cstate="print"/>
          <a:srcRect t="9449"/>
          <a:stretch>
            <a:fillRect/>
          </a:stretch>
        </p:blipFill>
        <p:spPr bwMode="auto">
          <a:xfrm>
            <a:off x="1601787" y="1620813"/>
            <a:ext cx="5940425" cy="40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Реши задачку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Реши задачку</a:t>
            </a:r>
            <a:endParaRPr lang="ru-RU" dirty="0"/>
          </a:p>
        </p:txBody>
      </p:sp>
      <p:pic>
        <p:nvPicPr>
          <p:cNvPr id="7" name="Рисунок 6" descr="Упражнение № 1"/>
          <p:cNvPicPr/>
          <p:nvPr/>
        </p:nvPicPr>
        <p:blipFill>
          <a:blip r:embed="rId2" cstate="print"/>
          <a:srcRect t="12598"/>
          <a:stretch>
            <a:fillRect/>
          </a:stretch>
        </p:blipFill>
        <p:spPr bwMode="auto">
          <a:xfrm>
            <a:off x="1187624" y="1772816"/>
            <a:ext cx="5940425" cy="38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Реши задачку</a:t>
            </a:r>
            <a:endParaRPr lang="ru-RU" dirty="0"/>
          </a:p>
        </p:txBody>
      </p:sp>
      <p:pic>
        <p:nvPicPr>
          <p:cNvPr id="6" name="Рисунок 5" descr="Упражнение № 1"/>
          <p:cNvPicPr/>
          <p:nvPr/>
        </p:nvPicPr>
        <p:blipFill>
          <a:blip r:embed="rId2" cstate="print"/>
          <a:srcRect t="9449"/>
          <a:stretch>
            <a:fillRect/>
          </a:stretch>
        </p:blipFill>
        <p:spPr bwMode="auto">
          <a:xfrm>
            <a:off x="1115616" y="1628800"/>
            <a:ext cx="5940425" cy="40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Реши задачку</a:t>
            </a:r>
            <a:endParaRPr lang="ru-RU" dirty="0"/>
          </a:p>
        </p:txBody>
      </p:sp>
      <p:pic>
        <p:nvPicPr>
          <p:cNvPr id="7" name="Рисунок 6" descr="Упражнение № 1"/>
          <p:cNvPicPr/>
          <p:nvPr/>
        </p:nvPicPr>
        <p:blipFill>
          <a:blip r:embed="rId2" cstate="print"/>
          <a:srcRect t="9449"/>
          <a:stretch>
            <a:fillRect/>
          </a:stretch>
        </p:blipFill>
        <p:spPr bwMode="auto">
          <a:xfrm>
            <a:off x="179512" y="1412776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пражнение № 1"/>
          <p:cNvPicPr/>
          <p:nvPr/>
        </p:nvPicPr>
        <p:blipFill>
          <a:blip r:embed="rId3" cstate="print"/>
          <a:srcRect t="9974"/>
          <a:stretch>
            <a:fillRect/>
          </a:stretch>
        </p:blipFill>
        <p:spPr bwMode="auto">
          <a:xfrm>
            <a:off x="3779912" y="3429000"/>
            <a:ext cx="4032448" cy="27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libri" pitchFamily="34" charset="0"/>
              </a:rPr>
              <a:t>Упражнение «Скорая помощь»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(по Сиротюк А.Л.)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 Развивать межполушарное взаимодействие.</a:t>
            </a:r>
          </a:p>
          <a:p>
            <a:pPr>
              <a:buNone/>
            </a:pPr>
            <a:r>
              <a:rPr lang="ru-RU" dirty="0" smtClean="0"/>
              <a:t>2. Снять при необходимости эмоциональное напряжение, раздражительность, негативизм</a:t>
            </a:r>
          </a:p>
          <a:p>
            <a:pPr>
              <a:buNone/>
            </a:pPr>
            <a:r>
              <a:rPr lang="ru-RU" dirty="0" smtClean="0"/>
              <a:t>3. Повысить работоспособность при наличии умственных нагрузок.</a:t>
            </a:r>
          </a:p>
          <a:p>
            <a:pPr>
              <a:buNone/>
            </a:pPr>
            <a:r>
              <a:rPr lang="ru-RU" dirty="0" smtClean="0"/>
              <a:t>4. Значительно улучшить качество учебного процесса.</a:t>
            </a:r>
          </a:p>
          <a:p>
            <a:pPr>
              <a:buNone/>
            </a:pPr>
            <a:r>
              <a:rPr lang="ru-RU" dirty="0" smtClean="0"/>
              <a:t>5. Активизировать высшие психические функции.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4010025" cy="304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1207205"/>
            <a:ext cx="6444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b="1" dirty="0" smtClean="0">
                <a:ea typeface="Times New Roman" pitchFamily="18" charset="0"/>
              </a:rPr>
              <a:t>Н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еобходимо найти в каждом ряду лишнюю фигуру и объяснить, почему именно она лишняя.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1207206"/>
            <a:ext cx="6444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Выбери из предложенных 5 фрагментов подходящую «заплатку» для «коврика».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3956050" cy="3973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1207205"/>
            <a:ext cx="6444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Какое из яблок под чертой нужно поставить на пустое место над ней?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2838450" cy="2533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 algn="just">
              <a:buFont typeface="Wingdings 2"/>
              <a:buAutoNum type="arabicPeriod"/>
            </a:pPr>
            <a:endParaRPr lang="ru-RU" sz="1800" dirty="0" smtClean="0"/>
          </a:p>
          <a:p>
            <a:pPr marL="342900" indent="-342900" algn="just">
              <a:buNone/>
            </a:pPr>
            <a:r>
              <a:rPr lang="ru-RU" sz="1800" dirty="0" smtClean="0"/>
              <a:t>             Здесь изображены две парусные лодки, плывущие под действием ветра. При изображении одной из них художник допустил ошибку. </a:t>
            </a:r>
          </a:p>
          <a:p>
            <a:pPr marL="342900" indent="-342900" algn="just">
              <a:buNone/>
            </a:pPr>
            <a:r>
              <a:rPr lang="ru-RU" sz="1800" dirty="0" smtClean="0"/>
              <a:t>             Определи, какая лодка нарисована правильно, а какая с ошибкой. </a:t>
            </a:r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3067050" cy="1743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мышления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indent="-342900">
              <a:buFont typeface="Wingdings 2"/>
              <a:buAutoNum type="arabicPeriod"/>
            </a:pPr>
            <a:endParaRPr lang="ru-RU" sz="1800" dirty="0" smtClean="0"/>
          </a:p>
          <a:p>
            <a:pPr marL="342900" lvl="0" indent="-342900">
              <a:buAutoNum type="arabicPeriod"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b="1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1345704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Распознай слова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88840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861048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861048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933056"/>
            <a:ext cx="13335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340768"/>
            <a:ext cx="3429000" cy="38631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Ребёнок называет буквы алфавита (алфавит указан не полностью, чтобы не было механического повторения) и поднимает руки в соответствии со значками, расположенными под буквами (Л — левая рука влево, П— правая рука вправо, В — обе руки вверх). После того, как все буквы названы, необходимо выполнить упражнение в обратном порядке от «я» до «а».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533709"/>
            <a:ext cx="2808312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  Б   В   Г   Д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л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в   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    Ж   З   И   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в    л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в    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   М   Н    О   П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л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л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endParaRPr kumimoji="0" lang="ru-RU" sz="2400" b="0" i="0" u="none" strike="noStrike" cap="none" normalizeH="0" baseline="-3000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   С    Т   У  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в 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л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   Ц    Ч   Ш   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л  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   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Picture 2" descr="D:\Нужное\презентации по психологии\картинки\найди 2 одинаков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5683"/>
            <a:ext cx="7239000" cy="465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3407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Найди два одинаковых рисунка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Соотнеси автомобили и их тени</a:t>
            </a:r>
            <a:endParaRPr lang="ru-RU" dirty="0"/>
          </a:p>
        </p:txBody>
      </p:sp>
      <p:pic>
        <p:nvPicPr>
          <p:cNvPr id="7" name="Picture 2" descr="D:\Нужное\презентации по психологии\картинки\соотнес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395" y="1609725"/>
            <a:ext cx="370061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Сколько раз повторяется данная последовательность?</a:t>
            </a:r>
            <a:endParaRPr lang="ru-RU" dirty="0"/>
          </a:p>
        </p:txBody>
      </p:sp>
      <p:pic>
        <p:nvPicPr>
          <p:cNvPr id="8" name="Picture 2" descr="D:\Нужное\презентации по психологии\картинки\найди заданную последователь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45" y="1609725"/>
            <a:ext cx="634970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Упражнения на развитие внимания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Пройди путь по лабиринту от зеленой точки к красной</a:t>
            </a:r>
            <a:endParaRPr lang="ru-RU" dirty="0"/>
          </a:p>
        </p:txBody>
      </p:sp>
      <p:pic>
        <p:nvPicPr>
          <p:cNvPr id="7" name="Picture 2" descr="D:\Нужное\презентации по психологии\картинки\лабири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2162"/>
            <a:ext cx="7239000" cy="44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738</Words>
  <Application>Microsoft Office PowerPoint</Application>
  <PresentationFormat>Экран (4:3)</PresentationFormat>
  <Paragraphs>247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华文新魏</vt:lpstr>
      <vt:lpstr>Times New Roman</vt:lpstr>
      <vt:lpstr>Trebuchet MS</vt:lpstr>
      <vt:lpstr>Wingdings</vt:lpstr>
      <vt:lpstr>Wingdings 2</vt:lpstr>
      <vt:lpstr>Изящная</vt:lpstr>
      <vt:lpstr>Упражнения на развитие внимания,памяти и мышления</vt:lpstr>
      <vt:lpstr>Кинезиологические  упражнения</vt:lpstr>
      <vt:lpstr>Кинезиологические  упражнения</vt:lpstr>
      <vt:lpstr>Упражнение «Скорая помощь»  (по Сиротюк А.Л.) </vt:lpstr>
      <vt:lpstr>Презентация PowerPoint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внимания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памяти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Упражнения на развитие мышления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развитие внимания,памяти и мышления</dc:title>
  <dc:creator>admin</dc:creator>
  <cp:lastModifiedBy>admin</cp:lastModifiedBy>
  <cp:revision>38</cp:revision>
  <dcterms:modified xsi:type="dcterms:W3CDTF">2019-03-09T07:41:27Z</dcterms:modified>
</cp:coreProperties>
</file>