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0726-4D17-43D4-9E3D-82E62FD425BD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8E32-C6DF-46C5-8084-47179A34702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0726-4D17-43D4-9E3D-82E62FD425BD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8E32-C6DF-46C5-8084-47179A347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0726-4D17-43D4-9E3D-82E62FD425BD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8E32-C6DF-46C5-8084-47179A347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9C755-14A0-429F-8983-4D8D1255FF40}" type="datetime1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12/17/2019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7B93F-FE81-4072-8E4E-5B5910475C0C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466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8F594-4636-49D8-93F9-1B818D9FBF3D}" type="datetime1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E382D-7B2D-47B1-A24B-1797C2B17D85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476885"/>
      </p:ext>
    </p:extLst>
  </p:cSld>
  <p:clrMapOvr>
    <a:masterClrMapping/>
  </p:clrMapOvr>
  <p:transition spd="slow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65BB0-9D2B-46EC-8309-CC92194D8669}" type="datetime1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12/17/2019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2D67B-D3B8-4C76-9C9C-72DEAE5A8BB7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7765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94F18-2D43-48A6-ABF8-1727BA4FF80B}" type="datetime1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69B02-9121-4CAE-A0B9-E2A4CBCDE1FB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463925"/>
      </p:ext>
    </p:extLst>
  </p:cSld>
  <p:clrMapOvr>
    <a:masterClrMapping/>
  </p:clrMapOvr>
  <p:transition spd="slow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AD0B5-A83D-44DC-B3D2-3B8956E7EBDE}" type="datetime1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E6CA4-BC50-4725-86DD-6AFFF6AB05A1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711338"/>
      </p:ext>
    </p:extLst>
  </p:cSld>
  <p:clrMapOvr>
    <a:masterClrMapping/>
  </p:clrMapOvr>
  <p:transition spd="slow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1B37D-AF8E-45D7-8D3A-37FAB641F47E}" type="datetime1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E79BB-5D3C-4D78-9A78-C6385D8C2CE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563332"/>
      </p:ext>
    </p:extLst>
  </p:cSld>
  <p:clrMapOvr>
    <a:masterClrMapping/>
  </p:clrMapOvr>
  <p:transition spd="slow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8377A-38BD-4CF3-88F6-9DA03181A81C}" type="datetime1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DE848-D3A3-4634-BAEC-39B98BDF1935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941000"/>
      </p:ext>
    </p:extLst>
  </p:cSld>
  <p:clrMapOvr>
    <a:masterClrMapping/>
  </p:clrMapOvr>
  <p:transition spd="slow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CB717-8881-44FE-9DEF-B5EC199B8A89}" type="datetime1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68DD4-C57F-449B-A257-BA8C4E8A678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458394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0726-4D17-43D4-9E3D-82E62FD425BD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8E32-C6DF-46C5-8084-47179A347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93E9C-D323-4FCC-977B-163D67C0DF4F}" type="datetime1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5367C-0B12-4A46-992D-B255F9DB599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833708"/>
      </p:ext>
    </p:extLst>
  </p:cSld>
  <p:clrMapOvr>
    <a:masterClrMapping/>
  </p:clrMapOvr>
  <p:transition spd="slow"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A374A-EBB4-45E9-98EA-C1D13176061F}" type="datetime1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CFFB5-AFD0-4699-A465-FAF50A5755C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308140"/>
      </p:ext>
    </p:extLst>
  </p:cSld>
  <p:clrMapOvr>
    <a:masterClrMapping/>
  </p:clrMapOvr>
  <p:transition spd="slow"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A238D-D6A6-4F38-A17B-EFC62885562B}" type="datetime1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6D5C9-DADB-4843-B6BF-E2111F038317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204136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0726-4D17-43D4-9E3D-82E62FD425BD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8E32-C6DF-46C5-8084-47179A34702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0726-4D17-43D4-9E3D-82E62FD425BD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8E32-C6DF-46C5-8084-47179A347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0726-4D17-43D4-9E3D-82E62FD425BD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8E32-C6DF-46C5-8084-47179A347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0726-4D17-43D4-9E3D-82E62FD425BD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8E32-C6DF-46C5-8084-47179A347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0726-4D17-43D4-9E3D-82E62FD425BD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8E32-C6DF-46C5-8084-47179A347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0726-4D17-43D4-9E3D-82E62FD425BD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8E32-C6DF-46C5-8084-47179A347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0726-4D17-43D4-9E3D-82E62FD425BD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628E32-C6DF-46C5-8084-47179A34702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090726-4D17-43D4-9E3D-82E62FD425BD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628E32-C6DF-46C5-8084-47179A34702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991B22-E615-4E65-857A-541C68CD3ED5}" type="datetime1">
              <a:rPr lang="en-US">
                <a:solidFill>
                  <a:srgbClr val="04617B">
                    <a:shade val="90000"/>
                  </a:srgbClr>
                </a:solidFill>
                <a:latin typeface="Times New Roman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12/17/2019</a:t>
            </a:fld>
            <a:endParaRPr lang="en-US">
              <a:solidFill>
                <a:srgbClr val="04617B">
                  <a:shade val="90000"/>
                </a:srgbClr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BF1D8E-56E3-4A0F-8215-78E1888B5CC0}" type="slidenum">
              <a:rPr lang="en-US">
                <a:solidFill>
                  <a:srgbClr val="04617B">
                    <a:shade val="90000"/>
                  </a:srgbClr>
                </a:solidFill>
                <a:latin typeface="Times New Roman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Times New Roman" pitchFamily="18" charset="0"/>
              <a:cs typeface="Arial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365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416824" cy="264984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>
                <a:solidFill>
                  <a:srgbClr val="002060"/>
                </a:solidFill>
              </a:rPr>
              <a:t/>
            </a:r>
            <a:br>
              <a:rPr lang="ru-RU" sz="4800" b="1" dirty="0">
                <a:solidFill>
                  <a:srgbClr val="002060"/>
                </a:solidFill>
              </a:rPr>
            </a:br>
            <a:r>
              <a:rPr lang="ru-RU" sz="5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Как разработать</a:t>
            </a:r>
            <a:br>
              <a:rPr lang="ru-RU" sz="5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sz="5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технологическую карту урока</a:t>
            </a:r>
            <a:endParaRPr lang="ru-RU" sz="5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7854696" cy="1752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08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911824"/>
          </a:xfrm>
        </p:spPr>
        <p:txBody>
          <a:bodyPr>
            <a:normAutofit/>
          </a:bodyPr>
          <a:lstStyle/>
          <a:p>
            <a:pPr algn="just"/>
            <a:r>
              <a:rPr 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Технологическая карта урока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это способ графического проектирования урока в виде таблицы, позволяющий структурировать урок по выбранным учителем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параметрам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999858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12" y="968900"/>
            <a:ext cx="8982687" cy="5628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453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704088"/>
            <a:ext cx="7791400" cy="46275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166843"/>
            <a:ext cx="69127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Этапы работы над технологической картой</a:t>
            </a: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1.Определить место  урока в изучаемой теме и вид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2.Сформулировать цели урока 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marR="119380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3.Обозначить этапы урока в соответствии с его видом 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4.Сформулировать цели каждого этапа урока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5.Определить результаты каждого этапа 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6.Выбрать формы работы на уроке: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- индивидуальная;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- фронтальная;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- парная;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- групповая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r>
              <a:rPr lang="ru-RU" sz="2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7. Разработать характеристики деятельности учителя и ученика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382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22931"/>
            <a:ext cx="8960977" cy="1499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76931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Технологическая карта позволит учителю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988840"/>
            <a:ext cx="8784976" cy="4044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786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466850"/>
          </a:xfrm>
        </p:spPr>
        <p:txBody>
          <a:bodyPr/>
          <a:lstStyle/>
          <a:p>
            <a:pPr algn="ctr" eaLnBrk="1" hangingPunct="1"/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Технологическая карта позволит администрации </a:t>
            </a:r>
          </a:p>
        </p:txBody>
      </p:sp>
      <p:sp>
        <p:nvSpPr>
          <p:cNvPr id="17411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z="3200" b="1" dirty="0" smtClean="0"/>
          </a:p>
          <a:p>
            <a:pPr eaLnBrk="1" hangingPunct="1"/>
            <a:r>
              <a:rPr lang="ru-RU" sz="3200" b="1" dirty="0" smtClean="0"/>
              <a:t>контролировать</a:t>
            </a:r>
            <a:r>
              <a:rPr lang="ru-RU" sz="3200" dirty="0" smtClean="0"/>
              <a:t> выполнение программы и достижение планируемых результатов</a:t>
            </a:r>
          </a:p>
          <a:p>
            <a:pPr eaLnBrk="1" hangingPunct="1"/>
            <a:r>
              <a:rPr lang="ru-RU" sz="3200" b="1" dirty="0" smtClean="0"/>
              <a:t>осуществлять</a:t>
            </a:r>
            <a:r>
              <a:rPr lang="ru-RU" sz="3200" dirty="0" smtClean="0"/>
              <a:t> необходимую </a:t>
            </a:r>
            <a:r>
              <a:rPr lang="ru-RU" sz="3200" b="1" dirty="0" smtClean="0"/>
              <a:t>методическую</a:t>
            </a:r>
            <a:r>
              <a:rPr lang="ru-RU" sz="3200" dirty="0" smtClean="0"/>
              <a:t> </a:t>
            </a:r>
            <a:r>
              <a:rPr lang="ru-RU" sz="3200" b="1" dirty="0" smtClean="0"/>
              <a:t>помощь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39792795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2413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Преимущества технологической карты</a:t>
            </a:r>
            <a:endParaRPr lang="ru-RU" sz="4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1538" y="1916832"/>
            <a:ext cx="7408862" cy="4209331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использование готовых разработок по темам освобождает учителя от непродуктивной рутинной работы;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освобождается время для творчества учителя;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обеспечиваются реальные межпредметные связи и согласованные действия всех участников педагогического процесса;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обеспечивается повышение качества образования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139290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</TotalTime>
  <Words>80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Поток</vt:lpstr>
      <vt:lpstr>1_Поток</vt:lpstr>
      <vt:lpstr>  Как разработать технологическую карту урока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Технологическая карта позволит учителю</vt:lpstr>
      <vt:lpstr>Технологическая карта позволит администрации </vt:lpstr>
      <vt:lpstr> Преимущества технологической карты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разработать технологическую карту урока</dc:title>
  <dc:creator>Пользователь Windows</dc:creator>
  <cp:lastModifiedBy>главный</cp:lastModifiedBy>
  <cp:revision>7</cp:revision>
  <dcterms:created xsi:type="dcterms:W3CDTF">2019-10-29T14:05:36Z</dcterms:created>
  <dcterms:modified xsi:type="dcterms:W3CDTF">2019-12-17T06:33:51Z</dcterms:modified>
</cp:coreProperties>
</file>