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e-BY" b="1" i="1" dirty="0" smtClean="0">
                <a:latin typeface="Century Schoolbook" pitchFamily="18" charset="0"/>
              </a:rPr>
              <a:t>Зваротак  у  пісьмах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4" name="Содержимое 3" descr="http://festival.1september.ru/articles/562212/img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357298"/>
            <a:ext cx="4357718" cy="5214973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858280" cy="53578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be-BY" b="1" dirty="0" smtClean="0">
                <a:latin typeface="Century Schoolbook" pitchFamily="18" charset="0"/>
              </a:rPr>
              <a:t>	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Фронт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-у, 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месн.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-нце, 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мн.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франты,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-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тоў,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м.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1. Строй, лінія баявога распалажэння. 2. Месца баёў, раён ваенных дзеянняў;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параўн.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тыл. 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    3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. Самае вялікае воінскае злучэнне ў ваенны час.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Трэці беларускі фронт.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4.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перан.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Сфера, галіна грамадскай, гаспадарчай, культурнай дзейнасці. </a:t>
            </a:r>
            <a:r>
              <a:rPr lang="be-BY" sz="36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Працоўны фронт.	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pobeda.krskstate.ru/dat/pic/image/523-s_fronta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lvl="0" algn="ctr">
              <a:buNone/>
            </a:pPr>
            <a:r>
              <a:rPr lang="be-BY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Дамашняе  заданне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 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Пр</a:t>
            </a: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. 275.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або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Выпісаць </a:t>
            </a: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7 сказаў са звароткамі </a:t>
            </a: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 раздзела 17 </a:t>
            </a: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аповесці “Жураўліны крык” В. Быкава.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або</a:t>
            </a:r>
          </a:p>
          <a:p>
            <a:pPr algn="just">
              <a:buFont typeface="Wingdings" pitchFamily="2" charset="2"/>
              <a:buChar char="Ø"/>
            </a:pPr>
            <a:r>
              <a:rPr lang="be-BY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Напісаць пісьмо ветэрану ВАВ.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Дыспетч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бухгалт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 ганд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ль, камп’ют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 лід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менедж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кандыт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прынт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фламаст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шніц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ль, прадзюс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скут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р, тост</a:t>
            </a:r>
            <a:r>
              <a:rPr lang="be-BY" sz="48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а</a:t>
            </a:r>
            <a:r>
              <a:rPr lang="be-BY" sz="48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р.</a:t>
            </a:r>
            <a:endParaRPr lang="ru-RU" sz="48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286412"/>
          </a:xfrm>
        </p:spPr>
        <p:txBody>
          <a:bodyPr>
            <a:normAutofit/>
          </a:bodyPr>
          <a:lstStyle/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Добрай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раніцы 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бабулечка!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О мой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сынок  як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на чужыне ты жывеш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далёкай? 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Гэй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вы  малыя 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бягом дадому!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Чацвёрты 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прыказана вяртацца назад. 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Прывет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вам  пушчы сенажаці Прымі  Дзвіна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і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Сож 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паклон!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214974"/>
          </a:xfrm>
        </p:spPr>
        <p:txBody>
          <a:bodyPr/>
          <a:lstStyle/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Добрай раніцы, </a:t>
            </a:r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бабулечка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О мой сынок! 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Як на чужыне ты жывеш далёкай?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Гэй вы, </a:t>
            </a:r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малыя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бягом дадому!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Чацвёрты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прыказана вяртацца назад. 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Прывет вам, </a:t>
            </a:r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пушчы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</a:t>
            </a:r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сенажаці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! Прымі, </a:t>
            </a:r>
            <a:r>
              <a:rPr lang="be-BY" sz="36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Дзвіна і Сож</a:t>
            </a:r>
            <a:r>
              <a:rPr lang="be-BY" sz="3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паклон!</a:t>
            </a: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48756" cy="5865835"/>
          </a:xfrm>
        </p:spPr>
        <p:txBody>
          <a:bodyPr/>
          <a:lstStyle/>
          <a:p>
            <a:pPr lvl="0" algn="just"/>
            <a:r>
              <a:rPr lang="be-BY" sz="2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У якім </a:t>
            </a:r>
            <a:r>
              <a:rPr lang="be-BY" sz="2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 сказе  </a:t>
            </a:r>
            <a:r>
              <a:rPr lang="be-BY" sz="2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назоўнік можа быць і дзейнікам, і звароткам? (Знакі прыпынку не расстаўлены</a:t>
            </a:r>
            <a:r>
              <a:rPr lang="be-BY" sz="2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.)</a:t>
            </a:r>
          </a:p>
          <a:p>
            <a:pPr lvl="0" algn="just">
              <a:buNone/>
            </a:pPr>
            <a:endParaRPr lang="be-BY" sz="24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 algn="just">
              <a:buNone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1. Янка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у цябе ёсць яшчэ адзін аловак?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2.  Я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ўжо здаровы доктар.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3.  Чаму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бярозка нахілілася?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None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4.  Мне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татачка гуляць не хочацца.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2"/>
            <a:ext cx="8686800" cy="5937273"/>
          </a:xfrm>
        </p:spPr>
        <p:txBody>
          <a:bodyPr/>
          <a:lstStyle/>
          <a:p>
            <a:pPr lvl="0" algn="just">
              <a:buNone/>
            </a:pPr>
            <a:r>
              <a:rPr lang="be-BY" sz="28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Перабудуйце </a:t>
            </a:r>
            <a:r>
              <a:rPr lang="be-BY" sz="28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сказы так, каб дзейнікі сталі звароткамі. </a:t>
            </a:r>
            <a:endParaRPr lang="be-BY" sz="2800" b="1" i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r>
              <a:rPr lang="be-BY" sz="2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</a:t>
            </a:r>
            <a:r>
              <a:rPr lang="be-BY" i="1" dirty="0" smtClean="0">
                <a:solidFill>
                  <a:schemeClr val="bg2">
                    <a:lumMod val="10000"/>
                  </a:schemeClr>
                </a:solidFill>
              </a:rPr>
              <a:t>	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be-BY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Дзяўчына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прыйдзе на спатканне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Дзяды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маіх дзядоў жылі з нязломным духам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.</a:t>
            </a:r>
          </a:p>
          <a:p>
            <a:pPr algn="just">
              <a:buNone/>
            </a:pP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Не </a:t>
            </a:r>
            <a:r>
              <a:rPr lang="be-BY" sz="36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пакіне прыёмнага брата  асірацелая дзяўчына.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8686800" cy="4357718"/>
          </a:xfrm>
        </p:spPr>
        <p:txBody>
          <a:bodyPr>
            <a:normAutofit fontScale="90000"/>
          </a:bodyPr>
          <a:lstStyle/>
          <a:p>
            <a:pPr marL="1143000" lvl="0" indent="-1143000"/>
            <a:r>
              <a:rPr lang="be-BY" sz="6600" dirty="0" smtClean="0"/>
              <a:t>		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1.  […,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З,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…]</a:t>
            </a: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/>
            </a:r>
            <a:b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2. 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[З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…]</a:t>
            </a: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/>
            </a:r>
            <a:b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3. 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[З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! …]</a:t>
            </a: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/>
            </a:r>
            <a:b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4. 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[…,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З, …]</a:t>
            </a: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/>
            </a:r>
            <a:b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5. 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[…, </a:t>
            </a:r>
            <a:r>
              <a:rPr lang="be-BY" sz="66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З]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 lvl="0">
              <a:buNone/>
            </a:pPr>
            <a:r>
              <a:rPr lang="be-BY" sz="4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Складзіце сказы  па </a:t>
            </a:r>
            <a:r>
              <a:rPr lang="be-BY" sz="4400" b="1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схемах</a:t>
            </a:r>
            <a:endParaRPr lang="ru-RU" sz="44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endParaRPr lang="be-BY" sz="4400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r>
              <a:rPr lang="be-BY" sz="4400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</a:t>
            </a: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1.  [З</a:t>
            </a: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, …]</a:t>
            </a: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2.  […, </a:t>
            </a: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З, …]</a:t>
            </a: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3.  […, </a:t>
            </a: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З]</a:t>
            </a: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pPr lvl="0">
              <a:buNone/>
            </a:pP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				4.  [О </a:t>
            </a:r>
            <a:r>
              <a:rPr lang="be-BY" sz="4400" b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З! …]</a:t>
            </a: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festival.1september.ru/articles/562212/img3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estival.1september.ru/articles/562212/img4.jp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285784" y="0"/>
            <a:ext cx="2214546" cy="278605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2" name="Рисунок 1" descr="http://www.pozitiff.info/uploads/posts/2012-05/1336516083_red_army_38.jpg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072330" y="-214338"/>
            <a:ext cx="2285984" cy="2786082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4" name="Рисунок 3" descr="http://img-fotki.yandex.ru/get/4703/heccrfz-bcnjhbz.a/0_5cd2b_6775afcf_XL"/>
          <p:cNvPicPr/>
          <p:nvPr/>
        </p:nvPicPr>
        <p:blipFill>
          <a:blip r:embed="rId5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929454" y="4000504"/>
            <a:ext cx="2500298" cy="2857496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3" name="Рисунок 2" descr="http://r.penzainform.ru/d/storage/poster_events/poster_events/0000/00000305/1119-big.jpg"/>
          <p:cNvPicPr/>
          <p:nvPr/>
        </p:nvPicPr>
        <p:blipFill>
          <a:blip r:embed="rId6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214346" y="3857628"/>
            <a:ext cx="2643174" cy="314324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164</Words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Зваротак  у  пісьмах</vt:lpstr>
      <vt:lpstr>Слайд 2</vt:lpstr>
      <vt:lpstr>Слайд 3</vt:lpstr>
      <vt:lpstr>Слайд 4</vt:lpstr>
      <vt:lpstr>Слайд 5</vt:lpstr>
      <vt:lpstr>Слайд 6</vt:lpstr>
      <vt:lpstr>  1.  […, З, …]  2.  [З, …]  3.  [З! …]  4.  […, З, …]  5.  […, З]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Зваротак  у  пісьмах</dc:title>
  <dc:creator>SVETA</dc:creator>
  <cp:lastModifiedBy>SVETA</cp:lastModifiedBy>
  <cp:revision>34</cp:revision>
  <dcterms:created xsi:type="dcterms:W3CDTF">2014-03-19T23:03:13Z</dcterms:created>
  <dcterms:modified xsi:type="dcterms:W3CDTF">2014-03-20T00:32:54Z</dcterms:modified>
</cp:coreProperties>
</file>