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A6051E9-76C1-404D-8D09-3E82FEF8D28C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C4477D0-EAA9-4945-AADC-538C1106C1C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9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404664"/>
            <a:ext cx="4568295" cy="1143000"/>
          </a:xfrm>
          <a:effectLst>
            <a:softEdge rad="12700"/>
          </a:effectLst>
        </p:spPr>
        <p:txBody>
          <a:bodyPr/>
          <a:lstStyle/>
          <a:p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Наши условия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6439445" cy="4910325"/>
          </a:xfrm>
        </p:spPr>
      </p:pic>
    </p:spTree>
    <p:extLst>
      <p:ext uri="{BB962C8B-B14F-4D97-AF65-F5344CB8AC3E}">
        <p14:creationId xmlns:p14="http://schemas.microsoft.com/office/powerpoint/2010/main" val="1168756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82"/>
    </mc:Choice>
    <mc:Fallback>
      <p:transition spd="slow" advTm="578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Звездочка\Desktop\СРЕДА\61b98ba465169db639a1a8e101f340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88640"/>
            <a:ext cx="4338993" cy="297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7" y="188640"/>
            <a:ext cx="4409928" cy="2938115"/>
          </a:xfrm>
        </p:spPr>
      </p:pic>
      <p:pic>
        <p:nvPicPr>
          <p:cNvPr id="1027" name="Picture 3" descr="C:\Users\Звездочка\Desktop\СРЕДА\8547fa1dc4778506fa0e6653ded3555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" y="3252226"/>
            <a:ext cx="4392486" cy="292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Звездочка\Desktop\СРЕДА\5605285b80366c6e45d6eabeda137d2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286503"/>
            <a:ext cx="4445656" cy="289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756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52"/>
    </mc:Choice>
    <mc:Fallback>
      <p:transition spd="slow" advTm="645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73" y="188640"/>
            <a:ext cx="4215103" cy="295232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702" y="188640"/>
            <a:ext cx="4323183" cy="2880320"/>
          </a:xfrm>
        </p:spPr>
      </p:pic>
      <p:pic>
        <p:nvPicPr>
          <p:cNvPr id="2050" name="Picture 2" descr="C:\Users\Звездочка\Desktop\СРЕДА\f5a3e28868afd42bd99a1fb6504c85f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4458613" cy="311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ФОТО\Ремонт 2018\20180809_0900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4283968" cy="311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64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51"/>
    </mc:Choice>
    <mc:Fallback>
      <p:transition spd="slow" advTm="58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1"/>
            <a:ext cx="4330138" cy="295232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8640"/>
            <a:ext cx="4339882" cy="3024336"/>
          </a:xfrm>
        </p:spPr>
      </p:pic>
      <p:pic>
        <p:nvPicPr>
          <p:cNvPr id="3074" name="Picture 2" descr="C:\Users\Звездочка\Desktop\СРЕДА\91854effc2657eb1ba1846ffb66377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443126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Звездочка\Desktop\СРЕДА\e304435f120fd8e3df6dc8096dfa64c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727" y="3338859"/>
            <a:ext cx="4350399" cy="289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68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62"/>
    </mc:Choice>
    <mc:Fallback>
      <p:transition spd="slow" advTm="666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4447962" cy="2963454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8640"/>
            <a:ext cx="4123723" cy="2952328"/>
          </a:xfrm>
        </p:spPr>
      </p:pic>
      <p:pic>
        <p:nvPicPr>
          <p:cNvPr id="4098" name="Picture 2" descr="C:\Users\Звездочка\Desktop\СРЕДА\IMG_14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12976"/>
            <a:ext cx="435699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Звездочка\Desktop\СРЕДА\IMG-4a51fb7e633f108ff7d201ef2f5fcefe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4"/>
          <a:stretch/>
        </p:blipFill>
        <p:spPr bwMode="auto">
          <a:xfrm>
            <a:off x="4716016" y="3284117"/>
            <a:ext cx="4302746" cy="295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37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12"/>
    </mc:Choice>
    <mc:Fallback>
      <p:transition spd="slow" advTm="631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320482" cy="3168352"/>
          </a:xfrm>
        </p:spPr>
      </p:pic>
      <p:pic>
        <p:nvPicPr>
          <p:cNvPr id="6146" name="Picture 2" descr="D:\ФОТО\Ремонт Заширье ясли-сад\IMG_20170816_15233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321905" cy="324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ФОТО\Ремонт Заширье ясли-сад\IMG_20170905_1221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08"/>
            <a:ext cx="4347556" cy="304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ФОТО\ФОТО КАБИНЕТ ДЕФЕКТОЛОГА\IMG_84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24515"/>
            <a:ext cx="4176464" cy="302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494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08"/>
    </mc:Choice>
    <mc:Fallback>
      <p:transition spd="slow" advTm="660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49279"/>
            <a:ext cx="4320480" cy="28803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8640"/>
            <a:ext cx="4323183" cy="2880320"/>
          </a:xfrm>
        </p:spPr>
      </p:pic>
      <p:pic>
        <p:nvPicPr>
          <p:cNvPr id="5122" name="Picture 2" descr="C:\Users\Звездочка\Desktop\СРЕДА\c75c20434bf387c9529c7b9ad5552dc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32318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Звездочка\Desktop\СРЕДА\d3d7731ae976d896cdc6498a943ba6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7" y="3284984"/>
            <a:ext cx="432318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546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89"/>
    </mc:Choice>
    <mc:Fallback>
      <p:transition spd="slow" advTm="7089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138117" cy="310358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8640"/>
            <a:ext cx="4234128" cy="3175595"/>
          </a:xfrm>
        </p:spPr>
      </p:pic>
      <p:pic>
        <p:nvPicPr>
          <p:cNvPr id="7171" name="Picture 3" descr="D:\ФОТО\Ясельная группа\20210205_0930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52" y="3535540"/>
            <a:ext cx="4055024" cy="294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ФОТО\УСЛОВИЯ\IMG_297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35540"/>
            <a:ext cx="4136509" cy="294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386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94"/>
    </mc:Choice>
    <mc:Fallback>
      <p:transition spd="slow" advTm="609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</TotalTime>
  <Words>2</Words>
  <Application>Microsoft Office PowerPoint</Application>
  <PresentationFormat>Экран (4:3)</PresentationFormat>
  <Paragraphs>1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Наши условия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Звездочка</dc:creator>
  <cp:lastModifiedBy>Звездочка</cp:lastModifiedBy>
  <cp:revision>6</cp:revision>
  <dcterms:created xsi:type="dcterms:W3CDTF">2022-05-06T13:00:09Z</dcterms:created>
  <dcterms:modified xsi:type="dcterms:W3CDTF">2022-05-06T14:02:30Z</dcterms:modified>
</cp:coreProperties>
</file>