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1" r:id="rId4"/>
    <p:sldId id="262" r:id="rId5"/>
    <p:sldId id="263" r:id="rId6"/>
    <p:sldId id="265" r:id="rId7"/>
    <p:sldId id="267" r:id="rId8"/>
    <p:sldId id="264" r:id="rId9"/>
    <p:sldId id="270" r:id="rId10"/>
    <p:sldId id="271" r:id="rId11"/>
    <p:sldId id="272" r:id="rId12"/>
    <p:sldId id="276" r:id="rId13"/>
    <p:sldId id="275" r:id="rId14"/>
    <p:sldId id="273" r:id="rId15"/>
    <p:sldId id="274" r:id="rId16"/>
    <p:sldId id="277" r:id="rId17"/>
    <p:sldId id="269" r:id="rId18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3" autoAdjust="0"/>
  </p:normalViewPr>
  <p:slideViewPr>
    <p:cSldViewPr>
      <p:cViewPr varScale="1">
        <p:scale>
          <a:sx n="61" d="100"/>
          <a:sy n="61" d="100"/>
        </p:scale>
        <p:origin x="10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653136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5753472"/>
            <a:ext cx="6400800" cy="11045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434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29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28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95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32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86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91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651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7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376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7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DFDA9-C0CE-4A60-A531-05EFDBD31890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F3ED6-3593-4A2C-992C-469E35F09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59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653137"/>
            <a:ext cx="9396536" cy="108012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хочешь быть здоров- правильно питайся!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3351702" cy="18601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61048"/>
            <a:ext cx="3240360" cy="24221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729" y="2157500"/>
            <a:ext cx="2555322" cy="3407096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32" y="2077244"/>
            <a:ext cx="2269069" cy="401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1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982" y="1848096"/>
            <a:ext cx="2952328" cy="216258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34818"/>
            <a:ext cx="2448272" cy="478128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772816"/>
            <a:ext cx="1584176" cy="28038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182174"/>
            <a:ext cx="2952328" cy="22142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667694"/>
            <a:ext cx="2627784" cy="175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62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9" y="476672"/>
            <a:ext cx="2631765" cy="25922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4984"/>
            <a:ext cx="2657872" cy="24917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35" y="562372"/>
            <a:ext cx="2550453" cy="5013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123" y="260648"/>
            <a:ext cx="2971410" cy="30243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2" r="5177" b="17169"/>
          <a:stretch/>
        </p:blipFill>
        <p:spPr>
          <a:xfrm>
            <a:off x="6012160" y="3429000"/>
            <a:ext cx="2568341" cy="282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32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Ранняя профориентация детей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3-minsk.cloud.mts.by/datastorage/cache/45/32/4532a64af2ad2f586ce34b74509b4b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3" y="1988840"/>
            <a:ext cx="3061907" cy="145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3-minsk.cloud.mts.by/datastorage/cache/b0/4d/b04d97e459e7260651ac8016958d0b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3361657" cy="189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3-minsk.cloud.mts.by/datastorage/cache/c5/18/c5182bb24d3138464a41b1af5b7f2e0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451" y="1707130"/>
            <a:ext cx="2125746" cy="284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3-minsk.cloud.mts.by/datastorage/cache/bb/05/bb0505994b0c5df6faa796c577cd5f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215" y="3955982"/>
            <a:ext cx="306553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3-minsk.cloud.mts.by/datastorage/cache/bc/6f/bc6fb1396ad4c2e632cbc181132111d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104" y="4653136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76" y="1833735"/>
            <a:ext cx="3034048" cy="20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2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 на информационных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стендах;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 меню выходного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ужины;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бюллетень «Азбука здорового питания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о культуре правильного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здорового питания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с учётом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сезонности;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активных форм по формированию навыков здорового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наглядных материалов: памяток,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буклетов;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совместного творчества детей и 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908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3-minsk.cloud.mts.by/datastorage/cache/e7/e7/e7e7557998d23c854f095d62a58c103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98885" y="1793867"/>
            <a:ext cx="2776481" cy="208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53" y="1836080"/>
            <a:ext cx="2777715" cy="20832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84" y="4249711"/>
            <a:ext cx="2760929" cy="20706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101" y="1829782"/>
            <a:ext cx="2729828" cy="20473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284735"/>
            <a:ext cx="2714231" cy="20356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885" y="4249711"/>
            <a:ext cx="2664230" cy="210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89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006"/>
            <a:ext cx="3168352" cy="23762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75" y="3383979"/>
            <a:ext cx="3456384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8006"/>
            <a:ext cx="3334323" cy="22228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80538"/>
            <a:ext cx="3456384" cy="25922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365" y="1484784"/>
            <a:ext cx="3221617" cy="241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1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хочешь быть здоров- правильно питайся!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solidFill>
                <a:srgbClr val="FF3399"/>
              </a:solidFill>
              <a:latin typeface="Monotype Corsiva" panose="03010101010201010101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>
              <a:solidFill>
                <a:srgbClr val="FF3399"/>
              </a:solidFill>
              <a:latin typeface="Monotype Corsiva" panose="03010101010201010101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solidFill>
                <a:srgbClr val="FF3399"/>
              </a:solidFill>
              <a:latin typeface="Monotype Corsiva" panose="03010101010201010101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>
              <a:solidFill>
                <a:srgbClr val="FF3399"/>
              </a:solidFill>
              <a:latin typeface="Monotype Corsiva" panose="03010101010201010101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solidFill>
                <a:srgbClr val="FF3399"/>
              </a:solidFill>
              <a:latin typeface="Monotype Corsiva" panose="03010101010201010101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>
              <a:solidFill>
                <a:srgbClr val="FF3399"/>
              </a:solidFill>
              <a:latin typeface="Monotype Corsiva" panose="03010101010201010101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3399"/>
                </a:solidFill>
                <a:latin typeface="Monotype Corsiva" panose="03010101010201010101" pitchFamily="66" charset="0"/>
              </a:rPr>
              <a:t>«…</a:t>
            </a:r>
            <a:r>
              <a:rPr lang="ru-RU" sz="2800" b="1" dirty="0">
                <a:solidFill>
                  <a:srgbClr val="FF3399"/>
                </a:solidFill>
                <a:latin typeface="Monotype Corsiva" panose="03010101010201010101" pitchFamily="66" charset="0"/>
              </a:rPr>
              <a:t>от </a:t>
            </a:r>
            <a:r>
              <a:rPr lang="ru-RU" sz="2800" b="1" dirty="0" smtClean="0">
                <a:solidFill>
                  <a:srgbClr val="FF3399"/>
                </a:solidFill>
                <a:latin typeface="Monotype Corsiva" panose="03010101010201010101" pitchFamily="66" charset="0"/>
              </a:rPr>
              <a:t>здоровья детей, </a:t>
            </a:r>
            <a:r>
              <a:rPr lang="ru-RU" sz="2800" b="1" dirty="0">
                <a:solidFill>
                  <a:srgbClr val="FF3399"/>
                </a:solidFill>
                <a:latin typeface="Monotype Corsiva" panose="03010101010201010101" pitchFamily="66" charset="0"/>
              </a:rPr>
              <a:t>жизнерадостности </a:t>
            </a:r>
            <a:r>
              <a:rPr lang="ru-RU" sz="2800" b="1" dirty="0" smtClean="0">
                <a:solidFill>
                  <a:srgbClr val="FF3399"/>
                </a:solidFill>
                <a:latin typeface="Monotype Corsiva" panose="03010101010201010101" pitchFamily="66" charset="0"/>
              </a:rPr>
              <a:t>зависит </a:t>
            </a:r>
            <a:r>
              <a:rPr lang="ru-RU" sz="2800" b="1" dirty="0">
                <a:solidFill>
                  <a:srgbClr val="FF3399"/>
                </a:solidFill>
                <a:latin typeface="Monotype Corsiva" panose="03010101010201010101" pitchFamily="66" charset="0"/>
              </a:rPr>
              <a:t>их духовная жизнь, мировоззрение, умственное развитие, прочность знаний, вера в свои силы…» </a:t>
            </a:r>
            <a:endParaRPr lang="ru-RU" sz="2800" b="1" dirty="0" smtClean="0">
              <a:solidFill>
                <a:srgbClr val="FF3399"/>
              </a:solidFill>
              <a:latin typeface="Monotype Corsiva" panose="03010101010201010101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3399"/>
                </a:solidFill>
                <a:latin typeface="Monotype Corsiva" panose="03010101010201010101" pitchFamily="66" charset="0"/>
              </a:rPr>
              <a:t>                                                                </a:t>
            </a:r>
            <a:r>
              <a:rPr lang="ru-RU" sz="28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В.А</a:t>
            </a:r>
            <a:r>
              <a:rPr lang="ru-RU" sz="28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. Сухомлинский</a:t>
            </a:r>
            <a:endParaRPr lang="ru-RU" sz="2600" b="1" dirty="0">
              <a:solidFill>
                <a:srgbClr val="7030A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765168"/>
            <a:ext cx="4014192" cy="2375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33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4390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 по формированию навыков здорового питания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9073008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(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дидактичекие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развивающие, сюжетно-ролевые, настольные)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 </a:t>
            </a:r>
            <a:endPara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здоровья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фото-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челленджи</a:t>
            </a:r>
            <a:endPara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ыставки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09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3877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необходимое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гармоничного роста ребёнка,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и нервно-психического развития. Правильно организованное питание формирует у детей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здорового питания, полезные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привычки, закладывает основы культуры питания. И чем раньше у ребенка сформируются навыки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питания,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прочнее они закрепятся, станут хорошей привычкой уже в детском возрасте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04664"/>
            <a:ext cx="922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 детей дошкольного возраста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6212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867328" cy="1143000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по формированию культуры </a:t>
            </a:r>
            <a:r>
              <a:rPr 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питания</a:t>
            </a: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значении правильного питания для работы организма человека и полезности различных продуктов и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блюд; 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гигиенических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требований; 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поведения за столом </a:t>
            </a:r>
          </a:p>
        </p:txBody>
      </p:sp>
    </p:spTree>
    <p:extLst>
      <p:ext uri="{BB962C8B-B14F-4D97-AF65-F5344CB8AC3E}">
        <p14:creationId xmlns:p14="http://schemas.microsoft.com/office/powerpoint/2010/main" val="2187165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от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до 3 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умения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самостоятельно, не спеша, тщательно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пережевывать пищу, глотать, держать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чашку за ручку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пить из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нее, благодарить после еды;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самостоятельно пользоваться столовыми приборами (столовой и чайной ложками, вилкой, салфеткой).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накрывать на стол, убирать после еды,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относить столовые приборы, хлебницы,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салфетницы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раздаточный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стол.</a:t>
            </a:r>
            <a:endParaRPr lang="ru-RU" sz="2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106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от 3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полезности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пищи;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столовой и чайной ложкой, вилкой;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аккуратно, с закрытым ртом;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разговаривать, не прожевав и не проглотив пищу;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салфеткой, благодарить после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еды;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элементарную культуру поведения за столом во время еды: спокойно садиться за стол и выходить из-за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 </a:t>
            </a:r>
            <a:endParaRPr lang="ru-RU" sz="2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057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от 4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(развивать) умения: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ассказывать о продуктах, полезных для здоровья;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выбирать и определять и употреблять в пищу продукты, полезные для здоровья;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добросовестно выполнять  обязанности дежурного по столовой: сервировать стол, убирать посуду после еды, аккуратно расставлять хлебницы, </a:t>
            </a:r>
            <a:r>
              <a:rPr lang="ru-RU" sz="2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салфетницы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чашки с блюдцами, тарелки, столовые приборы.</a:t>
            </a:r>
            <a:endParaRPr lang="ru-RU" sz="2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363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от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9001000" cy="530120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(развивать) умения о: 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значении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питания для здоровья человека;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выполнять </a:t>
            </a:r>
            <a:r>
              <a:rPr lang="ru-RU" sz="1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найпростейшие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сохранения и укрепления здоровья: употреблять продукты, полезные для здоровья (содержащие белки и помогающие расти организму: яйца, мясо, молочные и рыбные продукты; дающие энергию: хлебобулочные изделия, овощи и фрукты;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правилах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сервировки стола, пользования столовыми 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приборами; поведения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столом (не кричать, не говорить с набитым ртом, не класть локти на стол, сохранять правильную осанку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 относиться к: труду повара, мамы, других взрослых по приготовлению пищи, благодарить за приготовленные блюда; хлебу как основе рациона 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продукту тяжелого труда многих 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столовыми приборами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взрослым выбирать полезные для здоровья продукты, помогать готовить блюда из них; </a:t>
            </a:r>
            <a:endParaRPr lang="ru-RU" sz="17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умения связанные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с приемом пищи: не спешить, не хватать горячую пищу, брать пищу маленькими кусочками, старательно пережевывать, не отвлекаться во время приема пищи, не наклонять тарелку с первым блюдом, фрукты из компота кушать 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чайной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ложкой, </a:t>
            </a:r>
            <a:r>
              <a:rPr lang="ru-RU" sz="1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 </a:t>
            </a:r>
            <a:r>
              <a:rPr lang="ru-RU" sz="1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отламывать маленькими кусочками, но не крошить.</a:t>
            </a:r>
          </a:p>
        </p:txBody>
      </p:sp>
    </p:spTree>
    <p:extLst>
      <p:ext uri="{BB962C8B-B14F-4D97-AF65-F5344CB8AC3E}">
        <p14:creationId xmlns:p14="http://schemas.microsoft.com/office/powerpoint/2010/main" val="1938113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 по формированию навыков здорового питания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57921"/>
            <a:ext cx="2664296" cy="19982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39159"/>
            <a:ext cx="2423680" cy="3231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20" y="2139158"/>
            <a:ext cx="2446204" cy="32616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51" y="4077072"/>
            <a:ext cx="278430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233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dc9cc8bad61f1e6d7f9652c52c806668e49ae3"/>
</p:tagLst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649</Words>
  <Application>Microsoft Office PowerPoint</Application>
  <PresentationFormat>Экран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Monotype Corsiva</vt:lpstr>
      <vt:lpstr>Times New Roman</vt:lpstr>
      <vt:lpstr>Тема Office</vt:lpstr>
      <vt:lpstr>Если хочешь быть здоров- правильно питайся!</vt:lpstr>
      <vt:lpstr>Формы работы с детьми по формированию навыков здорового питания</vt:lpstr>
      <vt:lpstr>Презентация PowerPoint</vt:lpstr>
      <vt:lpstr>Основные направления по формированию культуры здорового питания: </vt:lpstr>
      <vt:lpstr>Воспитанники от 2 до 3 лет</vt:lpstr>
      <vt:lpstr>Воспитанники от 3 до 4 лет</vt:lpstr>
      <vt:lpstr>Воспитанники от 4 до 5 лет</vt:lpstr>
      <vt:lpstr>Воспитанники от 5 до 6 лет</vt:lpstr>
      <vt:lpstr>Работа с детьми по формированию навыков здорового питания</vt:lpstr>
      <vt:lpstr>Презентация PowerPoint</vt:lpstr>
      <vt:lpstr>Презентация PowerPoint</vt:lpstr>
      <vt:lpstr>Презентация PowerPoint</vt:lpstr>
      <vt:lpstr>Ранняя профориентация детей</vt:lpstr>
      <vt:lpstr>Взаимодействие с родителями </vt:lpstr>
      <vt:lpstr>Работа с родителями</vt:lpstr>
      <vt:lpstr>Презентация PowerPoint</vt:lpstr>
      <vt:lpstr>Если хочешь быть здоров- правильно питайся!</vt:lpstr>
    </vt:vector>
  </TitlesOfParts>
  <Company>http://presentation-creation.ru/powerpoint-presentation.html</Company>
  <LinksUpToDate>false</LinksUpToDate>
  <SharedDoc>false</SharedDoc>
  <HyperlinkBase>http://presentation-creation.ru/powerpoint-presentation.html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Спелые витамины</dc:title>
  <dc:creator>obstinate</dc:creator>
  <cp:lastModifiedBy>zashirye_sad</cp:lastModifiedBy>
  <cp:revision>33</cp:revision>
  <dcterms:created xsi:type="dcterms:W3CDTF">2017-10-22T18:01:27Z</dcterms:created>
  <dcterms:modified xsi:type="dcterms:W3CDTF">2025-10-27T09:59:57Z</dcterms:modified>
</cp:coreProperties>
</file>