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0" r:id="rId6"/>
    <p:sldId id="261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CFAD3-C698-41FC-B7EB-4CE89752A62F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91412-45A0-40F8-AA10-EDFDB7876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412-45A0-40F8-AA10-EDFDB787680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91412-45A0-40F8-AA10-EDFDB787680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DD2B8-0F64-4425-ADE7-3EFA99B6D4F1}" type="datetimeFigureOut">
              <a:rPr lang="ru-RU" smtClean="0"/>
              <a:pPr/>
              <a:t>18.05.2024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0E3EBF-A665-4FD6-B9B2-E484CB72E2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70035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ГУО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Запесочская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базовая школа»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«ШАГ»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2023 / 2024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«Родина моя Беларусь </a:t>
            </a:r>
          </a:p>
          <a:p>
            <a:pPr algn="ctr"/>
            <a:r>
              <a:rPr lang="ru-RU" sz="4400" dirty="0" smtClean="0"/>
              <a:t>в лицах» 	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User\Desktop\2024-03-17\597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071678"/>
            <a:ext cx="4329114" cy="35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 учащихся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Беляй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Виктором Васильевичем, уроженцем г. Турова, ветераном спорта, тренером по футболу в ЦКК г. Солигорска в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90 -е гг.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«В здоровом теле – здоровый дух», -  девиз по жизни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785794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«Родина моя Беларусь в лицах. От весёлых стартов до спортивных вершин» (о легендах и героях спорта, представителях профессий, связанных с физической культурой и спортом) 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«Родина моя Беларусь в лицах. Семья – начало всех начал» (о роли родителей в создании условий для разностороннего развития детей, значении семьи и семейного воспитания)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Содержимое 3" descr="C:\Users\User\Desktop\2024-03-17\66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034879"/>
            <a:ext cx="4038600" cy="420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Встреча с семьёй </a:t>
            </a:r>
            <a:r>
              <a:rPr lang="ru-RU" dirty="0" err="1" smtClean="0"/>
              <a:t>Клавшиных</a:t>
            </a:r>
            <a:r>
              <a:rPr lang="ru-RU" dirty="0" smtClean="0"/>
              <a:t> – Галиной Ивановной и Алексеем Аркадьевичем, которые почти 30 лет работают в ГУО «</a:t>
            </a:r>
            <a:r>
              <a:rPr lang="ru-RU" dirty="0" err="1" smtClean="0"/>
              <a:t>Запесочская</a:t>
            </a:r>
            <a:r>
              <a:rPr lang="ru-RU" dirty="0" smtClean="0"/>
              <a:t> БШ».        Они вырастили и воспитали четверых сыновей. Их семья  -  пример для подражания, где свято хранят семейные ценности.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лицах. В этой красе величавой есть доля труда моего» (о тружениках промышленности и сельского хозяйства) 	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C:\Users\User\Desktop\2024-03-17\733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Встреча с начальником отдела кадров ОАО «</a:t>
            </a:r>
            <a:r>
              <a:rPr lang="ru-RU" dirty="0" err="1" smtClean="0"/>
              <a:t>Туровщина</a:t>
            </a:r>
            <a:r>
              <a:rPr lang="ru-RU" dirty="0" smtClean="0"/>
              <a:t>» </a:t>
            </a:r>
            <a:r>
              <a:rPr lang="ru-RU" dirty="0" err="1" smtClean="0"/>
              <a:t>Акулич</a:t>
            </a:r>
            <a:r>
              <a:rPr lang="ru-RU" dirty="0" smtClean="0"/>
              <a:t> Еленой Николаевной, проработавшей на одном предприятии 40 лет. </a:t>
            </a:r>
          </a:p>
          <a:p>
            <a:pPr>
              <a:buNone/>
            </a:pPr>
            <a:r>
              <a:rPr lang="ru-RU" dirty="0" smtClean="0"/>
              <a:t>       «Любите землю, свой край, уважайте труд людей, которые работают в сельском хозяйстве»,  – таков её посыл для учащихся.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i="1" dirty="0" smtClean="0"/>
              <a:t>«Родина моя Беларусь в лицах. Хранители прекрасного» (о деятелях культуры и искусства) </a:t>
            </a:r>
            <a:r>
              <a:rPr lang="ru-RU" sz="1800" dirty="0" smtClean="0"/>
              <a:t>	</a:t>
            </a:r>
          </a:p>
        </p:txBody>
      </p:sp>
      <p:pic>
        <p:nvPicPr>
          <p:cNvPr id="4" name="Содержимое 3" descr="C:\Users\User\Desktop\2024-03-17\798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Встреча с </a:t>
            </a:r>
            <a:r>
              <a:rPr lang="ru-RU" dirty="0" err="1" smtClean="0"/>
              <a:t>Барыгиной</a:t>
            </a:r>
            <a:r>
              <a:rPr lang="ru-RU" dirty="0" smtClean="0"/>
              <a:t> Валентиной Константиновной, руководителем народного семейного ансамбля народной музыки «</a:t>
            </a:r>
            <a:r>
              <a:rPr lang="ru-RU" dirty="0" err="1" smtClean="0"/>
              <a:t>Абибок</a:t>
            </a:r>
            <a:r>
              <a:rPr lang="ru-RU" dirty="0" smtClean="0"/>
              <a:t>» филиала «</a:t>
            </a:r>
            <a:r>
              <a:rPr lang="ru-RU" dirty="0" err="1" smtClean="0"/>
              <a:t>Запесочский</a:t>
            </a:r>
            <a:r>
              <a:rPr lang="ru-RU" dirty="0" smtClean="0"/>
              <a:t> клуб-библиотека».</a:t>
            </a:r>
          </a:p>
          <a:p>
            <a:pPr>
              <a:buNone/>
            </a:pPr>
            <a:r>
              <a:rPr lang="ru-RU" dirty="0" smtClean="0"/>
              <a:t>      «С песней и танцем по жизни»,  – такой девиз Валентины Константиновны.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14184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 smtClean="0"/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«Родина моя Беларусь в лицах. Славные имена в науке и образовании» (о деятелях науки, представителях системы образования) 	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be-BY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2024-03-17\82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500174"/>
            <a:ext cx="3500462" cy="23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Встреча с Кольцовым Петром Ивановичем,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председателем РК </a:t>
            </a:r>
            <a:r>
              <a:rPr lang="ru-RU" dirty="0" smtClean="0"/>
              <a:t>работников образования и науки, </a:t>
            </a:r>
            <a:r>
              <a:rPr lang="ru-RU" dirty="0" smtClean="0"/>
              <a:t>отличником </a:t>
            </a:r>
            <a:r>
              <a:rPr lang="ru-RU" dirty="0" err="1" smtClean="0"/>
              <a:t>педобразования</a:t>
            </a:r>
            <a:r>
              <a:rPr lang="ru-RU" dirty="0" smtClean="0"/>
              <a:t>, </a:t>
            </a:r>
            <a:r>
              <a:rPr lang="ru-RU" dirty="0" smtClean="0"/>
              <a:t>который </a:t>
            </a:r>
            <a:r>
              <a:rPr lang="ru-RU" dirty="0" smtClean="0"/>
              <a:t>рассказал ребятам об известных земляках, уроженцах </a:t>
            </a:r>
            <a:r>
              <a:rPr lang="ru-RU" dirty="0" err="1" smtClean="0"/>
              <a:t>Житковичского</a:t>
            </a:r>
            <a:r>
              <a:rPr lang="ru-RU" dirty="0" smtClean="0"/>
              <a:t> района, жизнь и деятельность которых связана с наукой  и образованием. «Процесс образования сложен и требует усердия, настойчивости и самодисциплины. Но тот, кто научился получать удовольствие от поиска новых знаний – будет успешным», - сказал П. И. Кольцов.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User\Desktop\IMG_20240125_145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29066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«Родина моя Беларусь в лицах. Защитники Отечества» (о сотрудниках Вооруженных сил, Пограничной и Таможенной службы, МЧС) 	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Гость встречи – военный в отставке </a:t>
            </a:r>
            <a:r>
              <a:rPr lang="ru-RU" dirty="0" err="1" smtClean="0"/>
              <a:t>Матох</a:t>
            </a:r>
            <a:r>
              <a:rPr lang="ru-RU" dirty="0" smtClean="0"/>
              <a:t> Иван Михайлович, уроженец д. </a:t>
            </a:r>
            <a:r>
              <a:rPr lang="ru-RU" dirty="0" err="1" smtClean="0"/>
              <a:t>Запесочье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«Только сильные, смелые и отважные могут служить на благо Родины. Наши ребята достойны служить в рядах армии РБ», - такое напутствие дал ребятам </a:t>
            </a:r>
            <a:r>
              <a:rPr lang="ru-RU" dirty="0" err="1" smtClean="0"/>
              <a:t>Матох</a:t>
            </a:r>
            <a:r>
              <a:rPr lang="ru-RU" dirty="0" smtClean="0"/>
              <a:t> И. М.</a:t>
            </a:r>
            <a:endParaRPr lang="ru-RU" dirty="0"/>
          </a:p>
        </p:txBody>
      </p:sp>
      <p:pic>
        <p:nvPicPr>
          <p:cNvPr id="5" name="Содержимое 4" descr="C:\Users\User\Desktop\2024-03-17\88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73" y="1920875"/>
            <a:ext cx="332425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56136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«Родина моя Беларусь в лицах. Преданные делу и стране» (о государственных деятелях, представителях органов государственного управления) 	</a:t>
            </a:r>
            <a:b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Санец</a:t>
            </a:r>
            <a:r>
              <a:rPr lang="ru-RU" dirty="0" smtClean="0"/>
              <a:t> Е. М., ведущая </a:t>
            </a:r>
            <a:r>
              <a:rPr lang="ru-RU" dirty="0" err="1" smtClean="0"/>
              <a:t>ШАГа</a:t>
            </a:r>
            <a:r>
              <a:rPr lang="ru-RU" dirty="0" smtClean="0"/>
              <a:t>, рассказала учащимся об устройстве органов государственной власти РБ, избирательной системе РБ, Молодёжном парламенте, проекте «Школа управления» при президенте РБ.</a:t>
            </a:r>
          </a:p>
          <a:p>
            <a:pPr>
              <a:buNone/>
            </a:pPr>
            <a:r>
              <a:rPr lang="ru-RU" dirty="0" smtClean="0"/>
              <a:t>      «И деятели государственной власти, и простые труженики, и дети организовывают и участвуют в делах, направленных на развитие своей страны, на процветание Республики Беларусь», - так завершила диалог ведущая. </a:t>
            </a:r>
            <a:endParaRPr lang="ru-RU" dirty="0"/>
          </a:p>
        </p:txBody>
      </p:sp>
      <p:pic>
        <p:nvPicPr>
          <p:cNvPr id="1027" name="Picture 3" descr="C:\Users\User\Desktop\IMG_20240321_1419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«Родина моя Беларусь в лицах. С заботой о здоровье» (о медицинских работниках) </a:t>
            </a:r>
            <a:r>
              <a:rPr lang="ru-RU" dirty="0" smtClean="0"/>
              <a:t>	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Гость встречи -  </a:t>
            </a:r>
            <a:r>
              <a:rPr lang="ru-RU" dirty="0" err="1" smtClean="0"/>
              <a:t>Струк</a:t>
            </a:r>
            <a:r>
              <a:rPr lang="ru-RU" dirty="0" smtClean="0"/>
              <a:t> Оксана Анатольевна, </a:t>
            </a:r>
            <a:r>
              <a:rPr lang="ru-RU" dirty="0" smtClean="0"/>
              <a:t>медработник </a:t>
            </a:r>
            <a:r>
              <a:rPr lang="ru-RU" dirty="0" err="1" smtClean="0"/>
              <a:t>Туровской</a:t>
            </a:r>
            <a:r>
              <a:rPr lang="ru-RU" smtClean="0"/>
              <a:t> ЦРБ.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«Только знания, стремление познать науку, желание оказывать помощь  людям – основные критерии, которые характеризуют врача-профессионала», - считает Оксана Анатольевна.</a:t>
            </a:r>
          </a:p>
        </p:txBody>
      </p:sp>
      <p:pic>
        <p:nvPicPr>
          <p:cNvPr id="2051" name="Picture 3" descr="C:\Users\User\Desktop\IMG_20240425_141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214710" cy="2091540"/>
          </a:xfrm>
          <a:prstGeom prst="rect">
            <a:avLst/>
          </a:prstGeom>
          <a:noFill/>
        </p:spPr>
      </p:pic>
      <p:pic>
        <p:nvPicPr>
          <p:cNvPr id="2052" name="Picture 4" descr="C:\Users\User\Desktop\IMG_20240425_14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42902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</TotalTime>
  <Words>493</Words>
  <Application>Microsoft Office PowerPoint</Application>
  <PresentationFormat>Экран (4:3)</PresentationFormat>
  <Paragraphs>31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Constantia</vt:lpstr>
      <vt:lpstr>Times New Roman</vt:lpstr>
      <vt:lpstr>Wingdings 2</vt:lpstr>
      <vt:lpstr>Поток</vt:lpstr>
      <vt:lpstr> ГУО  «Запесочская базовая школа» «ШАГ» 2023 / 2024 </vt:lpstr>
      <vt:lpstr>  </vt:lpstr>
      <vt:lpstr>«Родина моя Беларусь в лицах. Семья – начало всех начал» (о роли родителей в создании условий для разностороннего развития детей, значении семьи и семейного воспитания)  </vt:lpstr>
      <vt:lpstr>«Родина моя Беларусь в лицах. В этой красе величавой есть доля труда моего» (о тружениках промышленности и сельского хозяйства)   </vt:lpstr>
      <vt:lpstr>«Родина моя Беларусь в лицах. Хранители прекрасного» (о деятелях культуры и искусства)  </vt:lpstr>
      <vt:lpstr>   «Родина моя Беларусь в лицах. Славные имена в науке и образовании» (о деятелях науки, представителях системы образования)      </vt:lpstr>
      <vt:lpstr>«Родина моя Беларусь в лицах. Защитники Отечества» (о сотрудниках Вооруженных сил, Пограничной и Таможенной службы, МЧС)  </vt:lpstr>
      <vt:lpstr>          «Родина моя Беларусь в лицах. Преданные делу и стране» (о государственных деятелях, представителях органов государственного управления)     </vt:lpstr>
      <vt:lpstr>  «Родина моя Беларусь в лицах. С заботой о здоровье» (о медицинских работниках)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«ШАГ» 2023 / 2024</dc:title>
  <dc:creator>User</dc:creator>
  <cp:lastModifiedBy>Алексей Клавшин</cp:lastModifiedBy>
  <cp:revision>57</cp:revision>
  <dcterms:created xsi:type="dcterms:W3CDTF">2024-05-15T18:19:31Z</dcterms:created>
  <dcterms:modified xsi:type="dcterms:W3CDTF">2024-05-18T05:32:42Z</dcterms:modified>
</cp:coreProperties>
</file>