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3" r:id="rId3"/>
    <p:sldId id="266" r:id="rId4"/>
    <p:sldId id="264" r:id="rId5"/>
    <p:sldId id="265" r:id="rId6"/>
    <p:sldId id="267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CC0099"/>
    <a:srgbClr val="FF0066"/>
    <a:srgbClr val="FF3300"/>
    <a:srgbClr val="003300"/>
    <a:srgbClr val="993366"/>
    <a:srgbClr val="009900"/>
    <a:srgbClr val="33CC33"/>
    <a:srgbClr val="FF6600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90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628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586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891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6788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184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452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257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825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88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57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5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E01C9-F92A-4DEC-BF2A-9BE7FE51F221}" type="datetimeFigureOut">
              <a:rPr lang="ru-RU" smtClean="0"/>
              <a:t>21.09.2022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26E32-71DD-432B-B0FB-C09E463267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0814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1886" y="394832"/>
            <a:ext cx="110163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t"/>
            <a:r>
              <a:rPr lang="ru-RU" sz="3600" b="1" i="1" dirty="0" smtClean="0">
                <a:solidFill>
                  <a:srgbClr val="660033"/>
                </a:solidFill>
              </a:rPr>
              <a:t>В</a:t>
            </a:r>
            <a:r>
              <a:rPr lang="en-US" sz="3600" b="1" i="1" dirty="0" smtClean="0">
                <a:solidFill>
                  <a:srgbClr val="660033"/>
                </a:solidFill>
              </a:rPr>
              <a:t>I</a:t>
            </a:r>
            <a:r>
              <a:rPr lang="ru-RU" sz="3600" b="1" i="1" dirty="0" smtClean="0">
                <a:solidFill>
                  <a:srgbClr val="660033"/>
                </a:solidFill>
              </a:rPr>
              <a:t>КТАРЫНА </a:t>
            </a:r>
          </a:p>
          <a:p>
            <a:pPr algn="ctr" fontAlgn="t"/>
            <a:r>
              <a:rPr lang="ru-RU" sz="3600" b="1" i="1" dirty="0" smtClean="0">
                <a:solidFill>
                  <a:srgbClr val="660033"/>
                </a:solidFill>
              </a:rPr>
              <a:t>«ПАДАРОЖЖА ПА БЕЛАРУСК</a:t>
            </a:r>
            <a:r>
              <a:rPr lang="en-US" sz="3600" b="1" i="1" dirty="0" smtClean="0">
                <a:solidFill>
                  <a:srgbClr val="660033"/>
                </a:solidFill>
              </a:rPr>
              <a:t>I</a:t>
            </a:r>
            <a:r>
              <a:rPr lang="ru-RU" sz="3600" b="1" i="1" dirty="0" smtClean="0">
                <a:solidFill>
                  <a:srgbClr val="660033"/>
                </a:solidFill>
              </a:rPr>
              <a:t>М НАРОДНЫМ КАЗКАМ»</a:t>
            </a:r>
            <a:endParaRPr lang="en-US" sz="3600" b="1" i="1" dirty="0" smtClean="0">
              <a:solidFill>
                <a:srgbClr val="660033"/>
              </a:solidFill>
            </a:endParaRPr>
          </a:p>
          <a:p>
            <a:pPr algn="ctr"/>
            <a:endParaRPr lang="ru-RU" sz="3600" dirty="0">
              <a:solidFill>
                <a:srgbClr val="993366"/>
              </a:solidFill>
              <a:latin typeface="Arial" panose="020B0604020202020204" pitchFamily="34" charset="0"/>
            </a:endParaRPr>
          </a:p>
          <a:p>
            <a:r>
              <a:rPr lang="ru-RU" sz="3600" dirty="0">
                <a:solidFill>
                  <a:srgbClr val="993366"/>
                </a:solidFill>
                <a:latin typeface="Arial" panose="020B0604020202020204" pitchFamily="34" charset="0"/>
              </a:rPr>
              <a:t/>
            </a:r>
            <a:br>
              <a:rPr lang="ru-RU" sz="3600" dirty="0">
                <a:solidFill>
                  <a:srgbClr val="993366"/>
                </a:solidFill>
                <a:latin typeface="Arial" panose="020B0604020202020204" pitchFamily="34" charset="0"/>
              </a:rPr>
            </a:br>
            <a:r>
              <a:rPr lang="ru-RU" sz="3600" dirty="0">
                <a:solidFill>
                  <a:srgbClr val="993366"/>
                </a:solidFill>
                <a:latin typeface="Arial" panose="020B0604020202020204" pitchFamily="34" charset="0"/>
              </a:rPr>
              <a:t/>
            </a:r>
            <a:br>
              <a:rPr lang="ru-RU" sz="3600" dirty="0">
                <a:solidFill>
                  <a:srgbClr val="993366"/>
                </a:solidFill>
                <a:latin typeface="Arial" panose="020B0604020202020204" pitchFamily="34" charset="0"/>
              </a:rPr>
            </a:br>
            <a:endParaRPr lang="ru-RU" sz="3600" dirty="0">
              <a:solidFill>
                <a:srgbClr val="99336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10883" r="8143"/>
          <a:stretch/>
        </p:blipFill>
        <p:spPr>
          <a:xfrm>
            <a:off x="8551211" y="2579377"/>
            <a:ext cx="2730472" cy="35715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0" name="Picture 2" descr="http://www.bambini.by/images/thumb/fairytales/b7a32308deca388088cb50ad3f270605-m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27" y="2407762"/>
            <a:ext cx="5905500" cy="3914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219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96684" y="394832"/>
            <a:ext cx="8476345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 fontAlgn="t">
              <a:buAutoNum type="arabicPeriod"/>
            </a:pPr>
            <a:r>
              <a:rPr lang="ru-RU" sz="3600" b="1" i="1" dirty="0" err="1" smtClean="0">
                <a:solidFill>
                  <a:srgbClr val="660033"/>
                </a:solidFill>
              </a:rPr>
              <a:t>Заданне</a:t>
            </a:r>
            <a:r>
              <a:rPr lang="ru-RU" sz="3600" b="1" i="1" dirty="0" smtClean="0">
                <a:solidFill>
                  <a:srgbClr val="660033"/>
                </a:solidFill>
              </a:rPr>
              <a:t> «</a:t>
            </a:r>
            <a:r>
              <a:rPr lang="ru-RU" sz="3600" b="1" i="1" dirty="0" err="1" smtClean="0">
                <a:solidFill>
                  <a:srgbClr val="660033"/>
                </a:solidFill>
              </a:rPr>
              <a:t>Прадо</a:t>
            </a:r>
            <a:r>
              <a:rPr lang="ru-RU" sz="3600" b="1" dirty="0" err="1" smtClean="0">
                <a:solidFill>
                  <a:srgbClr val="660033"/>
                </a:solidFill>
              </a:rPr>
              <a:t>ў</a:t>
            </a:r>
            <a:r>
              <a:rPr lang="ru-RU" sz="3600" b="1" i="1" dirty="0" err="1" smtClean="0">
                <a:solidFill>
                  <a:srgbClr val="660033"/>
                </a:solidFill>
              </a:rPr>
              <a:t>жы</a:t>
            </a:r>
            <a:r>
              <a:rPr lang="ru-RU" sz="3600" b="1" i="1" dirty="0" smtClean="0">
                <a:solidFill>
                  <a:srgbClr val="660033"/>
                </a:solidFill>
              </a:rPr>
              <a:t> </a:t>
            </a:r>
            <a:r>
              <a:rPr lang="ru-RU" sz="3600" b="1" i="1" dirty="0" err="1" smtClean="0">
                <a:solidFill>
                  <a:srgbClr val="660033"/>
                </a:solidFill>
              </a:rPr>
              <a:t>назву</a:t>
            </a:r>
            <a:r>
              <a:rPr lang="ru-RU" sz="3600" b="1" i="1" dirty="0" smtClean="0">
                <a:solidFill>
                  <a:srgbClr val="660033"/>
                </a:solidFill>
              </a:rPr>
              <a:t> </a:t>
            </a:r>
            <a:r>
              <a:rPr lang="ru-RU" sz="3600" b="1" i="1" dirty="0" err="1" smtClean="0">
                <a:solidFill>
                  <a:srgbClr val="660033"/>
                </a:solidFill>
              </a:rPr>
              <a:t>казк</a:t>
            </a:r>
            <a:r>
              <a:rPr lang="en-US" sz="3600" b="1" i="1" dirty="0" err="1" smtClean="0">
                <a:solidFill>
                  <a:srgbClr val="660033"/>
                </a:solidFill>
              </a:rPr>
              <a:t>i</a:t>
            </a:r>
            <a:r>
              <a:rPr lang="ru-RU" sz="3600" b="1" i="1" dirty="0" smtClean="0">
                <a:solidFill>
                  <a:srgbClr val="660033"/>
                </a:solidFill>
              </a:rPr>
              <a:t>».</a:t>
            </a:r>
            <a:endParaRPr lang="en-US" sz="3600" b="1" i="1" dirty="0" smtClean="0">
              <a:solidFill>
                <a:srgbClr val="660033"/>
              </a:solidFill>
            </a:endParaRPr>
          </a:p>
          <a:p>
            <a:pPr marL="571500" indent="-571500" fontAlgn="t">
              <a:lnSpc>
                <a:spcPct val="200000"/>
              </a:lnSpc>
              <a:buFontTx/>
              <a:buChar char="-"/>
            </a:pPr>
            <a:r>
              <a:rPr lang="ru-RU" sz="4400" i="1" dirty="0" smtClean="0">
                <a:solidFill>
                  <a:srgbClr val="FF0066"/>
                </a:solidFill>
              </a:rPr>
              <a:t>«Л</a:t>
            </a:r>
            <a:r>
              <a:rPr lang="en-US" sz="4400" i="1" dirty="0" err="1" smtClean="0">
                <a:solidFill>
                  <a:srgbClr val="FF0066"/>
                </a:solidFill>
              </a:rPr>
              <a:t>i</a:t>
            </a:r>
            <a:r>
              <a:rPr lang="ru-RU" sz="4400" i="1" dirty="0" smtClean="0">
                <a:solidFill>
                  <a:srgbClr val="FF0066"/>
                </a:solidFill>
              </a:rPr>
              <a:t>с</a:t>
            </a:r>
            <a:r>
              <a:rPr lang="en-US" sz="4400" i="1" dirty="0" err="1" smtClean="0">
                <a:solidFill>
                  <a:srgbClr val="FF0066"/>
                </a:solidFill>
              </a:rPr>
              <a:t>i</a:t>
            </a:r>
            <a:r>
              <a:rPr lang="ru-RU" sz="4400" i="1" dirty="0" err="1" smtClean="0">
                <a:solidFill>
                  <a:srgbClr val="FF0066"/>
                </a:solidFill>
              </a:rPr>
              <a:t>ца</a:t>
            </a:r>
            <a:r>
              <a:rPr lang="ru-RU" sz="4400" i="1" dirty="0" smtClean="0">
                <a:solidFill>
                  <a:srgbClr val="FF0066"/>
                </a:solidFill>
              </a:rPr>
              <a:t> </a:t>
            </a:r>
            <a:r>
              <a:rPr lang="en-US" sz="4400" i="1" dirty="0" smtClean="0">
                <a:solidFill>
                  <a:srgbClr val="FF0066"/>
                </a:solidFill>
              </a:rPr>
              <a:t>i</a:t>
            </a:r>
            <a:r>
              <a:rPr lang="ru-RU" sz="4400" i="1" dirty="0" smtClean="0">
                <a:solidFill>
                  <a:srgbClr val="FF0066"/>
                </a:solidFill>
              </a:rPr>
              <a:t> …»</a:t>
            </a:r>
          </a:p>
          <a:p>
            <a:pPr marL="571500" indent="-571500" fontAlgn="t">
              <a:lnSpc>
                <a:spcPct val="200000"/>
              </a:lnSpc>
              <a:buFontTx/>
              <a:buChar char="-"/>
            </a:pPr>
            <a:r>
              <a:rPr lang="ru-RU" sz="4400" i="1" dirty="0" smtClean="0">
                <a:solidFill>
                  <a:srgbClr val="FF0066"/>
                </a:solidFill>
              </a:rPr>
              <a:t>«Х</a:t>
            </a:r>
            <a:r>
              <a:rPr lang="en-US" sz="4400" i="1" dirty="0" err="1" smtClean="0">
                <a:solidFill>
                  <a:srgbClr val="FF0066"/>
                </a:solidFill>
              </a:rPr>
              <a:t>i</a:t>
            </a:r>
            <a:r>
              <a:rPr lang="ru-RU" sz="4400" i="1" dirty="0" err="1" smtClean="0">
                <a:solidFill>
                  <a:srgbClr val="FF0066"/>
                </a:solidFill>
              </a:rPr>
              <a:t>тры</a:t>
            </a:r>
            <a:r>
              <a:rPr lang="ru-RU" sz="4400" i="1" dirty="0" smtClean="0">
                <a:solidFill>
                  <a:srgbClr val="FF0066"/>
                </a:solidFill>
              </a:rPr>
              <a:t> …»</a:t>
            </a:r>
          </a:p>
          <a:p>
            <a:pPr marL="571500" indent="-571500" fontAlgn="t">
              <a:lnSpc>
                <a:spcPct val="200000"/>
              </a:lnSpc>
              <a:buFontTx/>
              <a:buChar char="-"/>
            </a:pPr>
            <a:r>
              <a:rPr lang="ru-RU" sz="4400" i="1" dirty="0" smtClean="0">
                <a:solidFill>
                  <a:srgbClr val="FF0066"/>
                </a:solidFill>
              </a:rPr>
              <a:t> «</a:t>
            </a:r>
            <a:r>
              <a:rPr lang="ru-RU" sz="4400" i="1" dirty="0" err="1" smtClean="0">
                <a:solidFill>
                  <a:srgbClr val="FF0066"/>
                </a:solidFill>
              </a:rPr>
              <a:t>Каза</a:t>
            </a:r>
            <a:r>
              <a:rPr lang="ru-RU" sz="4400" i="1" dirty="0" smtClean="0">
                <a:solidFill>
                  <a:srgbClr val="FF0066"/>
                </a:solidFill>
              </a:rPr>
              <a:t>- …»</a:t>
            </a:r>
          </a:p>
          <a:p>
            <a:pPr fontAlgn="t">
              <a:lnSpc>
                <a:spcPct val="200000"/>
              </a:lnSpc>
            </a:pPr>
            <a:r>
              <a:rPr lang="ru-RU" sz="4400" i="1" dirty="0" smtClean="0">
                <a:solidFill>
                  <a:srgbClr val="FF0066"/>
                </a:solidFill>
              </a:rPr>
              <a:t>-     «Муха-…»</a:t>
            </a:r>
            <a:endParaRPr lang="ru-RU" sz="4400" dirty="0">
              <a:solidFill>
                <a:srgbClr val="FF0066"/>
              </a:solidFill>
            </a:endParaRPr>
          </a:p>
          <a:p>
            <a:pPr algn="ctr"/>
            <a:endParaRPr lang="ru-RU" sz="3600" dirty="0">
              <a:solidFill>
                <a:srgbClr val="993366"/>
              </a:solidFill>
              <a:latin typeface="Arial" panose="020B0604020202020204" pitchFamily="34" charset="0"/>
            </a:endParaRPr>
          </a:p>
          <a:p>
            <a:r>
              <a:rPr lang="ru-RU" sz="3600" dirty="0">
                <a:solidFill>
                  <a:srgbClr val="993366"/>
                </a:solidFill>
                <a:latin typeface="Arial" panose="020B0604020202020204" pitchFamily="34" charset="0"/>
              </a:rPr>
              <a:t/>
            </a:r>
            <a:br>
              <a:rPr lang="ru-RU" sz="3600" dirty="0">
                <a:solidFill>
                  <a:srgbClr val="993366"/>
                </a:solidFill>
                <a:latin typeface="Arial" panose="020B0604020202020204" pitchFamily="34" charset="0"/>
              </a:rPr>
            </a:br>
            <a:r>
              <a:rPr lang="ru-RU" sz="3600" dirty="0">
                <a:solidFill>
                  <a:srgbClr val="993366"/>
                </a:solidFill>
                <a:latin typeface="Arial" panose="020B0604020202020204" pitchFamily="34" charset="0"/>
              </a:rPr>
              <a:t/>
            </a:r>
            <a:br>
              <a:rPr lang="ru-RU" sz="3600" dirty="0">
                <a:solidFill>
                  <a:srgbClr val="993366"/>
                </a:solidFill>
                <a:latin typeface="Arial" panose="020B0604020202020204" pitchFamily="34" charset="0"/>
              </a:rPr>
            </a:br>
            <a:endParaRPr lang="ru-RU" sz="3600" dirty="0">
              <a:solidFill>
                <a:srgbClr val="993366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/>
          <a:srcRect l="10883" r="8143"/>
          <a:stretch/>
        </p:blipFill>
        <p:spPr>
          <a:xfrm>
            <a:off x="6971138" y="1042449"/>
            <a:ext cx="4117776" cy="538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3327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630" y="0"/>
            <a:ext cx="12061370" cy="82176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660033"/>
                </a:solidFill>
              </a:rPr>
              <a:t>2. </a:t>
            </a:r>
            <a:r>
              <a:rPr lang="ru-RU" sz="3600" b="1" dirty="0" err="1" smtClean="0">
                <a:solidFill>
                  <a:srgbClr val="660033"/>
                </a:solidFill>
              </a:rPr>
              <a:t>Заданне</a:t>
            </a:r>
            <a:r>
              <a:rPr lang="ru-RU" sz="3600" b="1" dirty="0" smtClean="0">
                <a:solidFill>
                  <a:srgbClr val="660033"/>
                </a:solidFill>
              </a:rPr>
              <a:t> «</a:t>
            </a:r>
            <a:r>
              <a:rPr lang="ru-RU" sz="3600" b="1" dirty="0" err="1" smtClean="0">
                <a:solidFill>
                  <a:srgbClr val="660033"/>
                </a:solidFill>
              </a:rPr>
              <a:t>Пазнай</a:t>
            </a:r>
            <a:r>
              <a:rPr lang="ru-RU" sz="3600" b="1" dirty="0" smtClean="0">
                <a:solidFill>
                  <a:srgbClr val="660033"/>
                </a:solidFill>
              </a:rPr>
              <a:t> </a:t>
            </a:r>
            <a:r>
              <a:rPr lang="ru-RU" sz="3600" b="1" dirty="0" err="1" smtClean="0">
                <a:solidFill>
                  <a:srgbClr val="660033"/>
                </a:solidFill>
              </a:rPr>
              <a:t>казку</a:t>
            </a:r>
            <a:r>
              <a:rPr lang="ru-RU" sz="3600" b="1" dirty="0" smtClean="0">
                <a:solidFill>
                  <a:srgbClr val="660033"/>
                </a:solidFill>
              </a:rPr>
              <a:t>».</a:t>
            </a:r>
          </a:p>
          <a:p>
            <a:pPr>
              <a:lnSpc>
                <a:spcPct val="150000"/>
              </a:lnSpc>
            </a:pPr>
            <a:r>
              <a:rPr lang="ru-RU" sz="3600" dirty="0" err="1" smtClean="0">
                <a:solidFill>
                  <a:srgbClr val="660033"/>
                </a:solidFill>
              </a:rPr>
              <a:t>Трэба</a:t>
            </a:r>
            <a:r>
              <a:rPr lang="ru-RU" sz="3600" dirty="0" smtClean="0">
                <a:solidFill>
                  <a:srgbClr val="660033"/>
                </a:solidFill>
              </a:rPr>
              <a:t> </a:t>
            </a:r>
            <a:r>
              <a:rPr lang="ru-RU" sz="3600" dirty="0" err="1" smtClean="0">
                <a:solidFill>
                  <a:srgbClr val="660033"/>
                </a:solidFill>
              </a:rPr>
              <a:t>адгадаць</a:t>
            </a:r>
            <a:r>
              <a:rPr lang="ru-RU" sz="3600" dirty="0" smtClean="0">
                <a:solidFill>
                  <a:srgbClr val="660033"/>
                </a:solidFill>
              </a:rPr>
              <a:t>, з </a:t>
            </a:r>
            <a:r>
              <a:rPr lang="ru-RU" sz="3600" dirty="0" err="1" smtClean="0">
                <a:solidFill>
                  <a:srgbClr val="660033"/>
                </a:solidFill>
              </a:rPr>
              <a:t>якой</a:t>
            </a:r>
            <a:r>
              <a:rPr lang="ru-RU" sz="3600" dirty="0" smtClean="0">
                <a:solidFill>
                  <a:srgbClr val="660033"/>
                </a:solidFill>
              </a:rPr>
              <a:t> </a:t>
            </a:r>
            <a:r>
              <a:rPr lang="ru-RU" sz="3600" dirty="0" err="1" smtClean="0">
                <a:solidFill>
                  <a:srgbClr val="660033"/>
                </a:solidFill>
              </a:rPr>
              <a:t>казк</a:t>
            </a:r>
            <a:r>
              <a:rPr lang="en-US" sz="3600" dirty="0" smtClean="0">
                <a:solidFill>
                  <a:srgbClr val="660033"/>
                </a:solidFill>
              </a:rPr>
              <a:t>i</a:t>
            </a:r>
            <a:r>
              <a:rPr lang="ru-RU" sz="3600" dirty="0" smtClean="0">
                <a:solidFill>
                  <a:srgbClr val="660033"/>
                </a:solidFill>
              </a:rPr>
              <a:t> </a:t>
            </a:r>
            <a:r>
              <a:rPr lang="en-US" sz="3600" dirty="0" smtClean="0">
                <a:solidFill>
                  <a:srgbClr val="660033"/>
                </a:solidFill>
              </a:rPr>
              <a:t> </a:t>
            </a:r>
            <a:r>
              <a:rPr lang="ru-RU" sz="3600" dirty="0" err="1" smtClean="0">
                <a:solidFill>
                  <a:srgbClr val="660033"/>
                </a:solidFill>
              </a:rPr>
              <a:t>ўрывак</a:t>
            </a:r>
            <a:r>
              <a:rPr lang="ru-RU" sz="3600" dirty="0" smtClean="0">
                <a:solidFill>
                  <a:srgbClr val="660033"/>
                </a:solidFill>
              </a:rPr>
              <a:t>.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ru-RU" sz="4400" b="1" dirty="0" smtClean="0">
                <a:solidFill>
                  <a:srgbClr val="CC0099"/>
                </a:solidFill>
              </a:rPr>
              <a:t>«…</a:t>
            </a:r>
            <a:r>
              <a:rPr lang="ru-RU" sz="4400" b="1" dirty="0" err="1" smtClean="0">
                <a:solidFill>
                  <a:srgbClr val="CC0099"/>
                </a:solidFill>
              </a:rPr>
              <a:t>Спужаўся</a:t>
            </a:r>
            <a:r>
              <a:rPr lang="ru-RU" sz="4400" b="1" dirty="0" smtClean="0">
                <a:solidFill>
                  <a:srgbClr val="CC0099"/>
                </a:solidFill>
              </a:rPr>
              <a:t> </a:t>
            </a:r>
            <a:r>
              <a:rPr lang="ru-RU" sz="4400" b="1" dirty="0" err="1" smtClean="0">
                <a:solidFill>
                  <a:srgbClr val="CC0099"/>
                </a:solidFill>
              </a:rPr>
              <a:t>воўк</a:t>
            </a:r>
            <a:r>
              <a:rPr lang="ru-RU" sz="4400" b="1" dirty="0" smtClean="0">
                <a:solidFill>
                  <a:srgbClr val="CC0099"/>
                </a:solidFill>
              </a:rPr>
              <a:t> </a:t>
            </a:r>
            <a:r>
              <a:rPr lang="ru-RU" sz="4400" b="1" dirty="0" err="1" smtClean="0">
                <a:solidFill>
                  <a:srgbClr val="CC0099"/>
                </a:solidFill>
              </a:rPr>
              <a:t>ды</a:t>
            </a:r>
            <a:r>
              <a:rPr lang="ru-RU" sz="4400" b="1" dirty="0" smtClean="0">
                <a:solidFill>
                  <a:srgbClr val="CC0099"/>
                </a:solidFill>
              </a:rPr>
              <a:t> ад </a:t>
            </a:r>
            <a:r>
              <a:rPr lang="ru-RU" sz="4400" b="1" dirty="0" err="1" smtClean="0">
                <a:solidFill>
                  <a:srgbClr val="CC0099"/>
                </a:solidFill>
              </a:rPr>
              <a:t>бяды</a:t>
            </a:r>
            <a:r>
              <a:rPr lang="ru-RU" sz="4400" b="1" dirty="0" smtClean="0">
                <a:solidFill>
                  <a:srgbClr val="CC0099"/>
                </a:solidFill>
              </a:rPr>
              <a:t> </a:t>
            </a:r>
            <a:r>
              <a:rPr lang="ru-RU" sz="4400" b="1" dirty="0" err="1" smtClean="0">
                <a:solidFill>
                  <a:srgbClr val="CC0099"/>
                </a:solidFill>
              </a:rPr>
              <a:t>ўцёк</a:t>
            </a:r>
            <a:r>
              <a:rPr lang="ru-RU" sz="4400" b="1" dirty="0" smtClean="0">
                <a:solidFill>
                  <a:srgbClr val="CC0099"/>
                </a:solidFill>
              </a:rPr>
              <a:t>…» 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ru-RU" sz="4400" b="1" dirty="0" smtClean="0">
                <a:solidFill>
                  <a:srgbClr val="660033"/>
                </a:solidFill>
              </a:rPr>
              <a:t>«…А я па Сажалках </a:t>
            </a:r>
            <a:r>
              <a:rPr lang="ru-RU" sz="4400" b="1" dirty="0" err="1" smtClean="0">
                <a:solidFill>
                  <a:srgbClr val="660033"/>
                </a:solidFill>
              </a:rPr>
              <a:t>Рагатуха</a:t>
            </a:r>
            <a:r>
              <a:rPr lang="ru-RU" sz="4400" b="1" dirty="0" smtClean="0">
                <a:solidFill>
                  <a:srgbClr val="660033"/>
                </a:solidFill>
              </a:rPr>
              <a:t>…»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ru-RU" sz="4400" b="1" dirty="0" smtClean="0">
                <a:solidFill>
                  <a:srgbClr val="CC0099"/>
                </a:solidFill>
              </a:rPr>
              <a:t>«…</a:t>
            </a:r>
            <a:r>
              <a:rPr lang="en-US" sz="4400" b="1" dirty="0" smtClean="0">
                <a:solidFill>
                  <a:srgbClr val="CC0099"/>
                </a:solidFill>
              </a:rPr>
              <a:t>I</a:t>
            </a:r>
            <a:r>
              <a:rPr lang="ru-RU" sz="4400" b="1" dirty="0" smtClean="0">
                <a:solidFill>
                  <a:srgbClr val="CC0099"/>
                </a:solidFill>
              </a:rPr>
              <a:t> </a:t>
            </a:r>
            <a:r>
              <a:rPr lang="ru-RU" sz="4400" b="1" dirty="0" err="1" smtClean="0">
                <a:solidFill>
                  <a:srgbClr val="CC0099"/>
                </a:solidFill>
              </a:rPr>
              <a:t>павалакл</a:t>
            </a:r>
            <a:r>
              <a:rPr lang="en-US" sz="4400" b="1" dirty="0" smtClean="0">
                <a:solidFill>
                  <a:srgbClr val="CC0099"/>
                </a:solidFill>
              </a:rPr>
              <a:t>i</a:t>
            </a:r>
            <a:r>
              <a:rPr lang="ru-RU" sz="4400" b="1" dirty="0" err="1" smtClean="0">
                <a:solidFill>
                  <a:srgbClr val="CC0099"/>
                </a:solidFill>
              </a:rPr>
              <a:t>ся</a:t>
            </a:r>
            <a:r>
              <a:rPr lang="ru-RU" sz="4400" b="1" dirty="0" smtClean="0">
                <a:solidFill>
                  <a:srgbClr val="CC0099"/>
                </a:solidFill>
              </a:rPr>
              <a:t> </a:t>
            </a:r>
            <a:r>
              <a:rPr lang="ru-RU" sz="4400" b="1" dirty="0" err="1" smtClean="0">
                <a:solidFill>
                  <a:srgbClr val="CC0099"/>
                </a:solidFill>
              </a:rPr>
              <a:t>ваўк</a:t>
            </a:r>
            <a:r>
              <a:rPr lang="en-US" sz="4400" b="1" dirty="0" smtClean="0">
                <a:solidFill>
                  <a:srgbClr val="CC0099"/>
                </a:solidFill>
              </a:rPr>
              <a:t>i </a:t>
            </a:r>
            <a:r>
              <a:rPr lang="ru-RU" sz="4400" b="1" dirty="0" err="1" smtClean="0">
                <a:solidFill>
                  <a:srgbClr val="CC0099"/>
                </a:solidFill>
              </a:rPr>
              <a:t>прэч</a:t>
            </a:r>
            <a:r>
              <a:rPr lang="ru-RU" sz="4400" b="1" dirty="0" smtClean="0">
                <a:solidFill>
                  <a:srgbClr val="CC0099"/>
                </a:solidFill>
              </a:rPr>
              <a:t>, </a:t>
            </a:r>
            <a:r>
              <a:rPr lang="ru-RU" sz="4400" b="1" dirty="0" err="1" smtClean="0">
                <a:solidFill>
                  <a:srgbClr val="CC0099"/>
                </a:solidFill>
              </a:rPr>
              <a:t>хвасты</a:t>
            </a:r>
            <a:r>
              <a:rPr lang="ru-RU" sz="4400" b="1" dirty="0" smtClean="0">
                <a:solidFill>
                  <a:srgbClr val="CC0099"/>
                </a:solidFill>
              </a:rPr>
              <a:t> </a:t>
            </a:r>
            <a:r>
              <a:rPr lang="ru-RU" sz="4400" b="1" dirty="0" err="1" smtClean="0">
                <a:solidFill>
                  <a:srgbClr val="CC0099"/>
                </a:solidFill>
              </a:rPr>
              <a:t>падцяўшы</a:t>
            </a:r>
            <a:r>
              <a:rPr lang="ru-RU" sz="4400" b="1" dirty="0" smtClean="0">
                <a:solidFill>
                  <a:srgbClr val="CC0099"/>
                </a:solidFill>
              </a:rPr>
              <a:t>…»</a:t>
            </a:r>
          </a:p>
          <a:p>
            <a:pPr>
              <a:lnSpc>
                <a:spcPct val="150000"/>
              </a:lnSpc>
            </a:pPr>
            <a:r>
              <a:rPr lang="ru-RU" sz="4400" b="1" dirty="0" smtClean="0">
                <a:solidFill>
                  <a:srgbClr val="CC0099"/>
                </a:solidFill>
              </a:rPr>
              <a:t>-    </a:t>
            </a:r>
            <a:r>
              <a:rPr lang="ru-RU" sz="4400" b="1" dirty="0" smtClean="0">
                <a:solidFill>
                  <a:srgbClr val="660033"/>
                </a:solidFill>
              </a:rPr>
              <a:t>«…</a:t>
            </a:r>
            <a:r>
              <a:rPr lang="ru-RU" sz="4400" b="1" dirty="0" err="1" smtClean="0">
                <a:solidFill>
                  <a:srgbClr val="660033"/>
                </a:solidFill>
              </a:rPr>
              <a:t>Вось</a:t>
            </a:r>
            <a:r>
              <a:rPr lang="ru-RU" sz="4400" b="1" dirty="0" smtClean="0">
                <a:solidFill>
                  <a:srgbClr val="660033"/>
                </a:solidFill>
              </a:rPr>
              <a:t> дык танцор…»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endParaRPr lang="ru-RU" sz="3600" dirty="0" smtClean="0">
              <a:solidFill>
                <a:srgbClr val="CC0099"/>
              </a:solidFill>
            </a:endParaRPr>
          </a:p>
          <a:p>
            <a:pPr marL="571500" indent="-571500">
              <a:buFontTx/>
              <a:buChar char="-"/>
            </a:pPr>
            <a:endParaRPr lang="ru-RU" sz="3600" b="1" dirty="0">
              <a:solidFill>
                <a:srgbClr val="CC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49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8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9943" y="551543"/>
            <a:ext cx="1150982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660033"/>
                </a:solidFill>
              </a:rPr>
              <a:t>3. </a:t>
            </a:r>
            <a:r>
              <a:rPr lang="ru-RU" sz="3600" b="1" dirty="0" err="1" smtClean="0">
                <a:solidFill>
                  <a:srgbClr val="660033"/>
                </a:solidFill>
              </a:rPr>
              <a:t>Заданне</a:t>
            </a:r>
            <a:r>
              <a:rPr lang="ru-RU" sz="3600" b="1" dirty="0" smtClean="0">
                <a:solidFill>
                  <a:srgbClr val="660033"/>
                </a:solidFill>
              </a:rPr>
              <a:t> «</a:t>
            </a:r>
            <a:r>
              <a:rPr lang="ru-RU" sz="3600" b="1" dirty="0" err="1" smtClean="0">
                <a:solidFill>
                  <a:srgbClr val="660033"/>
                </a:solidFill>
              </a:rPr>
              <a:t>Адгадай</a:t>
            </a:r>
            <a:r>
              <a:rPr lang="ru-RU" sz="3600" b="1" dirty="0" smtClean="0">
                <a:solidFill>
                  <a:srgbClr val="660033"/>
                </a:solidFill>
              </a:rPr>
              <a:t>, </a:t>
            </a:r>
            <a:r>
              <a:rPr lang="ru-RU" sz="3600" b="1" dirty="0" err="1" smtClean="0">
                <a:solidFill>
                  <a:srgbClr val="660033"/>
                </a:solidFill>
              </a:rPr>
              <a:t>хто</a:t>
            </a:r>
            <a:r>
              <a:rPr lang="ru-RU" sz="3600" b="1" dirty="0" smtClean="0">
                <a:solidFill>
                  <a:srgbClr val="660033"/>
                </a:solidFill>
              </a:rPr>
              <a:t> так гаварыў».</a:t>
            </a:r>
          </a:p>
          <a:p>
            <a:endParaRPr lang="ru-RU" sz="3600" dirty="0" smtClean="0">
              <a:solidFill>
                <a:srgbClr val="660033"/>
              </a:solidFill>
            </a:endParaRPr>
          </a:p>
          <a:p>
            <a:pPr marL="571500" indent="-571500">
              <a:buFontTx/>
              <a:buChar char="-"/>
            </a:pPr>
            <a:r>
              <a:rPr lang="ru-RU" sz="4400" dirty="0" smtClean="0">
                <a:solidFill>
                  <a:srgbClr val="CC0099"/>
                </a:solidFill>
              </a:rPr>
              <a:t>«…Танцуй </a:t>
            </a:r>
            <a:r>
              <a:rPr lang="ru-RU" sz="4400" dirty="0" err="1" smtClean="0">
                <a:solidFill>
                  <a:srgbClr val="CC0099"/>
                </a:solidFill>
              </a:rPr>
              <a:t>сабе</a:t>
            </a:r>
            <a:r>
              <a:rPr lang="ru-RU" sz="4400" dirty="0" smtClean="0">
                <a:solidFill>
                  <a:srgbClr val="CC0099"/>
                </a:solidFill>
              </a:rPr>
              <a:t>, а </a:t>
            </a:r>
            <a:r>
              <a:rPr lang="ru-RU" sz="4400" dirty="0" err="1" smtClean="0">
                <a:solidFill>
                  <a:srgbClr val="CC0099"/>
                </a:solidFill>
              </a:rPr>
              <a:t>з</a:t>
            </a:r>
            <a:r>
              <a:rPr lang="ru-RU" sz="4400" b="1" dirty="0" err="1" smtClean="0">
                <a:solidFill>
                  <a:srgbClr val="CC0099"/>
                </a:solidFill>
              </a:rPr>
              <a:t>’</a:t>
            </a:r>
            <a:r>
              <a:rPr lang="ru-RU" sz="4400" dirty="0" err="1" smtClean="0">
                <a:solidFill>
                  <a:srgbClr val="CC0099"/>
                </a:solidFill>
              </a:rPr>
              <a:t>есц</a:t>
            </a:r>
            <a:r>
              <a:rPr lang="en-US" sz="4400" dirty="0" smtClean="0">
                <a:solidFill>
                  <a:srgbClr val="CC0099"/>
                </a:solidFill>
              </a:rPr>
              <a:t>i</a:t>
            </a:r>
            <a:r>
              <a:rPr lang="ru-RU" sz="4400" dirty="0" smtClean="0">
                <a:solidFill>
                  <a:srgbClr val="CC0099"/>
                </a:solidFill>
              </a:rPr>
              <a:t> я </a:t>
            </a:r>
            <a:r>
              <a:rPr lang="ru-RU" sz="4400" dirty="0" err="1" smtClean="0">
                <a:solidFill>
                  <a:srgbClr val="CC0099"/>
                </a:solidFill>
              </a:rPr>
              <a:t>цябе</a:t>
            </a:r>
            <a:r>
              <a:rPr lang="ru-RU" sz="4400" dirty="0" smtClean="0">
                <a:solidFill>
                  <a:srgbClr val="CC0099"/>
                </a:solidFill>
              </a:rPr>
              <a:t> </a:t>
            </a:r>
            <a:r>
              <a:rPr lang="ru-RU" sz="4400" dirty="0" err="1" smtClean="0">
                <a:solidFill>
                  <a:srgbClr val="CC0099"/>
                </a:solidFill>
              </a:rPr>
              <a:t>яшчэ</a:t>
            </a:r>
            <a:r>
              <a:rPr lang="ru-RU" sz="4400" dirty="0" smtClean="0">
                <a:solidFill>
                  <a:srgbClr val="CC0099"/>
                </a:solidFill>
              </a:rPr>
              <a:t> </a:t>
            </a:r>
            <a:r>
              <a:rPr lang="ru-RU" sz="4400" dirty="0" err="1" smtClean="0">
                <a:solidFill>
                  <a:srgbClr val="CC0099"/>
                </a:solidFill>
              </a:rPr>
              <a:t>паспею</a:t>
            </a:r>
            <a:r>
              <a:rPr lang="ru-RU" sz="4400" dirty="0" smtClean="0">
                <a:solidFill>
                  <a:srgbClr val="CC0099"/>
                </a:solidFill>
              </a:rPr>
              <a:t>…»</a:t>
            </a:r>
            <a:endParaRPr lang="en-US" sz="4400" dirty="0" smtClean="0">
              <a:solidFill>
                <a:srgbClr val="CC0099"/>
              </a:solidFill>
            </a:endParaRPr>
          </a:p>
          <a:p>
            <a:pPr marL="571500" indent="-571500">
              <a:buFontTx/>
              <a:buChar char="-"/>
            </a:pPr>
            <a:r>
              <a:rPr lang="ru-RU" sz="4400" dirty="0" smtClean="0">
                <a:solidFill>
                  <a:srgbClr val="660033"/>
                </a:solidFill>
              </a:rPr>
              <a:t>«…Я не </a:t>
            </a:r>
            <a:r>
              <a:rPr lang="ru-RU" sz="4400" dirty="0" err="1" smtClean="0">
                <a:solidFill>
                  <a:srgbClr val="660033"/>
                </a:solidFill>
              </a:rPr>
              <a:t>тольк</a:t>
            </a:r>
            <a:r>
              <a:rPr lang="en-US" sz="4400" dirty="0" smtClean="0">
                <a:solidFill>
                  <a:srgbClr val="660033"/>
                </a:solidFill>
              </a:rPr>
              <a:t>i</a:t>
            </a:r>
            <a:r>
              <a:rPr lang="ru-RU" sz="4400" dirty="0" smtClean="0">
                <a:solidFill>
                  <a:srgbClr val="660033"/>
                </a:solidFill>
              </a:rPr>
              <a:t> </a:t>
            </a:r>
            <a:r>
              <a:rPr lang="ru-RU" sz="4400" dirty="0" err="1" smtClean="0">
                <a:solidFill>
                  <a:srgbClr val="660033"/>
                </a:solidFill>
              </a:rPr>
              <a:t>цябе</a:t>
            </a:r>
            <a:r>
              <a:rPr lang="ru-RU" sz="4400" dirty="0" smtClean="0">
                <a:solidFill>
                  <a:srgbClr val="660033"/>
                </a:solidFill>
              </a:rPr>
              <a:t>, а </a:t>
            </a:r>
            <a:r>
              <a:rPr lang="en-US" sz="4400" dirty="0" smtClean="0">
                <a:solidFill>
                  <a:srgbClr val="660033"/>
                </a:solidFill>
              </a:rPr>
              <a:t>i</a:t>
            </a:r>
            <a:r>
              <a:rPr lang="ru-RU" sz="4400" dirty="0" smtClean="0">
                <a:solidFill>
                  <a:srgbClr val="660033"/>
                </a:solidFill>
              </a:rPr>
              <a:t> двух так</a:t>
            </a:r>
            <a:r>
              <a:rPr lang="en-US" sz="4400" dirty="0" smtClean="0">
                <a:solidFill>
                  <a:srgbClr val="660033"/>
                </a:solidFill>
              </a:rPr>
              <a:t>i</a:t>
            </a:r>
            <a:r>
              <a:rPr lang="ru-RU" sz="4400" dirty="0" smtClean="0">
                <a:solidFill>
                  <a:srgbClr val="660033"/>
                </a:solidFill>
              </a:rPr>
              <a:t>х не </a:t>
            </a:r>
            <a:r>
              <a:rPr lang="ru-RU" sz="4400" dirty="0" err="1" smtClean="0">
                <a:solidFill>
                  <a:srgbClr val="660033"/>
                </a:solidFill>
              </a:rPr>
              <a:t>баюся</a:t>
            </a:r>
            <a:r>
              <a:rPr lang="ru-RU" sz="4400" dirty="0" smtClean="0">
                <a:solidFill>
                  <a:srgbClr val="660033"/>
                </a:solidFill>
              </a:rPr>
              <a:t>…»</a:t>
            </a:r>
          </a:p>
          <a:p>
            <a:pPr marL="571500" indent="-571500">
              <a:buFontTx/>
              <a:buChar char="-"/>
            </a:pPr>
            <a:r>
              <a:rPr lang="ru-RU" sz="4400" dirty="0" smtClean="0">
                <a:solidFill>
                  <a:srgbClr val="CC0099"/>
                </a:solidFill>
              </a:rPr>
              <a:t>«…Н</a:t>
            </a:r>
            <a:r>
              <a:rPr lang="en-US" sz="4400" dirty="0" smtClean="0">
                <a:solidFill>
                  <a:srgbClr val="CC0099"/>
                </a:solidFill>
              </a:rPr>
              <a:t>i</a:t>
            </a:r>
            <a:r>
              <a:rPr lang="ru-RU" sz="4400" dirty="0" err="1" smtClean="0">
                <a:solidFill>
                  <a:srgbClr val="CC0099"/>
                </a:solidFill>
              </a:rPr>
              <a:t>дзе</a:t>
            </a:r>
            <a:r>
              <a:rPr lang="ru-RU" sz="4400" dirty="0" smtClean="0">
                <a:solidFill>
                  <a:srgbClr val="CC0099"/>
                </a:solidFill>
              </a:rPr>
              <a:t> не была, н</a:t>
            </a:r>
            <a:r>
              <a:rPr lang="en-US" sz="4400" dirty="0" smtClean="0">
                <a:solidFill>
                  <a:srgbClr val="CC0099"/>
                </a:solidFill>
              </a:rPr>
              <a:t>i</a:t>
            </a:r>
            <a:r>
              <a:rPr lang="ru-RU" sz="4400" dirty="0" err="1" smtClean="0">
                <a:solidFill>
                  <a:srgbClr val="CC0099"/>
                </a:solidFill>
              </a:rPr>
              <a:t>чога</a:t>
            </a:r>
            <a:r>
              <a:rPr lang="ru-RU" sz="4400" dirty="0" smtClean="0">
                <a:solidFill>
                  <a:srgbClr val="CC0099"/>
                </a:solidFill>
              </a:rPr>
              <a:t> не ела, н</a:t>
            </a:r>
            <a:r>
              <a:rPr lang="en-US" sz="4400" dirty="0" smtClean="0">
                <a:solidFill>
                  <a:srgbClr val="CC0099"/>
                </a:solidFill>
              </a:rPr>
              <a:t>i</a:t>
            </a:r>
            <a:r>
              <a:rPr lang="ru-RU" sz="4400" dirty="0" err="1" smtClean="0">
                <a:solidFill>
                  <a:srgbClr val="CC0099"/>
                </a:solidFill>
              </a:rPr>
              <a:t>чога</a:t>
            </a:r>
            <a:r>
              <a:rPr lang="ru-RU" sz="4400" dirty="0" smtClean="0">
                <a:solidFill>
                  <a:srgbClr val="CC0099"/>
                </a:solidFill>
              </a:rPr>
              <a:t> не п</a:t>
            </a:r>
            <a:r>
              <a:rPr lang="en-US" sz="4400" dirty="0" smtClean="0">
                <a:solidFill>
                  <a:srgbClr val="CC0099"/>
                </a:solidFill>
              </a:rPr>
              <a:t>i</a:t>
            </a:r>
            <a:r>
              <a:rPr lang="ru-RU" sz="4400" dirty="0" smtClean="0">
                <a:solidFill>
                  <a:srgbClr val="CC0099"/>
                </a:solidFill>
              </a:rPr>
              <a:t>ла…»</a:t>
            </a:r>
            <a:endParaRPr lang="en-US" sz="4400" dirty="0" smtClean="0">
              <a:solidFill>
                <a:srgbClr val="CC0099"/>
              </a:solidFill>
            </a:endParaRPr>
          </a:p>
          <a:p>
            <a:pPr marL="571500" indent="-571500">
              <a:buFontTx/>
              <a:buChar char="-"/>
            </a:pPr>
            <a:r>
              <a:rPr lang="ru-RU" sz="4400" dirty="0" smtClean="0">
                <a:solidFill>
                  <a:srgbClr val="660033"/>
                </a:solidFill>
              </a:rPr>
              <a:t>« Я па ёлках </a:t>
            </a:r>
            <a:r>
              <a:rPr lang="ru-RU" sz="4400" dirty="0" err="1" smtClean="0">
                <a:solidFill>
                  <a:srgbClr val="660033"/>
                </a:solidFill>
              </a:rPr>
              <a:t>Скакуха</a:t>
            </a:r>
            <a:r>
              <a:rPr lang="ru-RU" sz="4400" dirty="0" smtClean="0">
                <a:solidFill>
                  <a:srgbClr val="660033"/>
                </a:solidFill>
              </a:rPr>
              <a:t>…»</a:t>
            </a:r>
            <a:endParaRPr lang="ru-RU" sz="4400" dirty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529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46742" y="493485"/>
            <a:ext cx="11843657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660033"/>
                </a:solidFill>
              </a:rPr>
              <a:t>4. </a:t>
            </a:r>
            <a:r>
              <a:rPr lang="ru-RU" sz="3600" b="1" dirty="0" err="1" smtClean="0">
                <a:solidFill>
                  <a:srgbClr val="660033"/>
                </a:solidFill>
              </a:rPr>
              <a:t>Заданне</a:t>
            </a:r>
            <a:r>
              <a:rPr lang="ru-RU" sz="3600" b="1" dirty="0" smtClean="0">
                <a:solidFill>
                  <a:srgbClr val="660033"/>
                </a:solidFill>
              </a:rPr>
              <a:t> «</a:t>
            </a:r>
            <a:r>
              <a:rPr lang="ru-RU" sz="3600" b="1" dirty="0" err="1" smtClean="0">
                <a:solidFill>
                  <a:srgbClr val="660033"/>
                </a:solidFill>
              </a:rPr>
              <a:t>Адкажы</a:t>
            </a:r>
            <a:r>
              <a:rPr lang="ru-RU" sz="3600" b="1" dirty="0" smtClean="0">
                <a:solidFill>
                  <a:srgbClr val="660033"/>
                </a:solidFill>
              </a:rPr>
              <a:t> на </a:t>
            </a:r>
            <a:r>
              <a:rPr lang="ru-RU" sz="3600" b="1" dirty="0" err="1" smtClean="0">
                <a:solidFill>
                  <a:srgbClr val="660033"/>
                </a:solidFill>
              </a:rPr>
              <a:t>пытанне</a:t>
            </a:r>
            <a:r>
              <a:rPr lang="ru-RU" sz="3600" b="1" dirty="0" smtClean="0">
                <a:solidFill>
                  <a:srgbClr val="660033"/>
                </a:solidFill>
              </a:rPr>
              <a:t>».</a:t>
            </a:r>
            <a:endParaRPr lang="ru-RU" sz="3600" b="1" dirty="0">
              <a:solidFill>
                <a:srgbClr val="660033"/>
              </a:solidFill>
            </a:endParaRPr>
          </a:p>
          <a:p>
            <a:pPr>
              <a:lnSpc>
                <a:spcPct val="150000"/>
              </a:lnSpc>
            </a:pPr>
            <a:r>
              <a:rPr lang="ru-RU" sz="3600" b="1" dirty="0" smtClean="0">
                <a:solidFill>
                  <a:srgbClr val="660033"/>
                </a:solidFill>
              </a:rPr>
              <a:t>- </a:t>
            </a:r>
            <a:r>
              <a:rPr lang="ru-RU" sz="4400" b="1" dirty="0" err="1" smtClean="0">
                <a:solidFill>
                  <a:srgbClr val="CC0099"/>
                </a:solidFill>
              </a:rPr>
              <a:t>Кольк</a:t>
            </a:r>
            <a:r>
              <a:rPr lang="en-US" sz="4400" b="1" dirty="0" smtClean="0">
                <a:solidFill>
                  <a:srgbClr val="CC0099"/>
                </a:solidFill>
              </a:rPr>
              <a:t>i</a:t>
            </a:r>
            <a:r>
              <a:rPr lang="ru-RU" sz="4400" b="1" dirty="0" smtClean="0">
                <a:solidFill>
                  <a:srgbClr val="CC0099"/>
                </a:solidFill>
              </a:rPr>
              <a:t> камароў было </a:t>
            </a:r>
            <a:r>
              <a:rPr lang="ru-RU" sz="4400" b="1" dirty="0">
                <a:solidFill>
                  <a:srgbClr val="CC0099"/>
                </a:solidFill>
              </a:rPr>
              <a:t>ў</a:t>
            </a:r>
            <a:r>
              <a:rPr lang="ru-RU" sz="4400" b="1" dirty="0" smtClean="0">
                <a:solidFill>
                  <a:srgbClr val="CC0099"/>
                </a:solidFill>
              </a:rPr>
              <a:t> Мух</a:t>
            </a:r>
            <a:r>
              <a:rPr lang="en-US" sz="4400" b="1" dirty="0" smtClean="0">
                <a:solidFill>
                  <a:srgbClr val="CC0099"/>
                </a:solidFill>
              </a:rPr>
              <a:t>i</a:t>
            </a:r>
            <a:r>
              <a:rPr lang="ru-RU" sz="4400" b="1" dirty="0" smtClean="0">
                <a:solidFill>
                  <a:srgbClr val="CC0099"/>
                </a:solidFill>
              </a:rPr>
              <a:t>- </a:t>
            </a:r>
            <a:r>
              <a:rPr lang="ru-RU" sz="4400" b="1" dirty="0" err="1" smtClean="0">
                <a:solidFill>
                  <a:srgbClr val="CC0099"/>
                </a:solidFill>
              </a:rPr>
              <a:t>Пяюх</a:t>
            </a:r>
            <a:r>
              <a:rPr lang="en-US" sz="4400" b="1" dirty="0" smtClean="0">
                <a:solidFill>
                  <a:srgbClr val="CC0099"/>
                </a:solidFill>
              </a:rPr>
              <a:t>i</a:t>
            </a:r>
            <a:r>
              <a:rPr lang="ru-RU" sz="4400" b="1" dirty="0" smtClean="0">
                <a:solidFill>
                  <a:srgbClr val="CC0099"/>
                </a:solidFill>
              </a:rPr>
              <a:t>?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ru-RU" sz="4400" b="1" dirty="0" err="1" smtClean="0">
                <a:solidFill>
                  <a:srgbClr val="660033"/>
                </a:solidFill>
              </a:rPr>
              <a:t>Чым</a:t>
            </a:r>
            <a:r>
              <a:rPr lang="ru-RU" sz="4400" b="1" dirty="0" smtClean="0">
                <a:solidFill>
                  <a:srgbClr val="660033"/>
                </a:solidFill>
              </a:rPr>
              <a:t> </a:t>
            </a:r>
            <a:r>
              <a:rPr lang="ru-RU" sz="4400" b="1" dirty="0" err="1" smtClean="0">
                <a:solidFill>
                  <a:srgbClr val="660033"/>
                </a:solidFill>
              </a:rPr>
              <a:t>падграба</a:t>
            </a:r>
            <a:r>
              <a:rPr lang="ru-RU" sz="4400" b="1" dirty="0" err="1">
                <a:solidFill>
                  <a:srgbClr val="660033"/>
                </a:solidFill>
              </a:rPr>
              <a:t>ў</a:t>
            </a:r>
            <a:r>
              <a:rPr lang="ru-RU" sz="4400" b="1" dirty="0" smtClean="0">
                <a:solidFill>
                  <a:srgbClr val="660033"/>
                </a:solidFill>
              </a:rPr>
              <a:t> траву Вол?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r>
              <a:rPr lang="ru-RU" sz="4400" b="1" dirty="0" smtClean="0">
                <a:solidFill>
                  <a:srgbClr val="CC0099"/>
                </a:solidFill>
              </a:rPr>
              <a:t>Да </a:t>
            </a:r>
            <a:r>
              <a:rPr lang="ru-RU" sz="4400" b="1" dirty="0" err="1" smtClean="0">
                <a:solidFill>
                  <a:srgbClr val="CC0099"/>
                </a:solidFill>
              </a:rPr>
              <a:t>якой</a:t>
            </a:r>
            <a:r>
              <a:rPr lang="ru-RU" sz="4400" b="1" dirty="0" smtClean="0">
                <a:solidFill>
                  <a:srgbClr val="CC0099"/>
                </a:solidFill>
              </a:rPr>
              <a:t> </a:t>
            </a:r>
            <a:r>
              <a:rPr lang="ru-RU" sz="4400" b="1" dirty="0" err="1" smtClean="0">
                <a:solidFill>
                  <a:srgbClr val="CC0099"/>
                </a:solidFill>
              </a:rPr>
              <a:t>казк</a:t>
            </a:r>
            <a:r>
              <a:rPr lang="en-US" sz="4400" b="1" dirty="0" smtClean="0">
                <a:solidFill>
                  <a:srgbClr val="CC0099"/>
                </a:solidFill>
              </a:rPr>
              <a:t>i</a:t>
            </a:r>
            <a:r>
              <a:rPr lang="ru-RU" sz="4400" b="1" dirty="0" smtClean="0">
                <a:solidFill>
                  <a:srgbClr val="CC0099"/>
                </a:solidFill>
              </a:rPr>
              <a:t> </a:t>
            </a:r>
            <a:r>
              <a:rPr lang="ru-RU" sz="4400" b="1" dirty="0" err="1" smtClean="0">
                <a:solidFill>
                  <a:srgbClr val="CC0099"/>
                </a:solidFill>
              </a:rPr>
              <a:t>падыходз</a:t>
            </a:r>
            <a:r>
              <a:rPr lang="en-US" sz="4400" b="1" dirty="0" smtClean="0">
                <a:solidFill>
                  <a:srgbClr val="CC0099"/>
                </a:solidFill>
              </a:rPr>
              <a:t>i</a:t>
            </a:r>
            <a:r>
              <a:rPr lang="ru-RU" sz="4400" b="1" dirty="0" err="1" smtClean="0">
                <a:solidFill>
                  <a:srgbClr val="CC0099"/>
                </a:solidFill>
              </a:rPr>
              <a:t>ць</a:t>
            </a:r>
            <a:r>
              <a:rPr lang="ru-RU" sz="4400" b="1" dirty="0" smtClean="0">
                <a:solidFill>
                  <a:srgbClr val="CC0099"/>
                </a:solidFill>
              </a:rPr>
              <a:t> </a:t>
            </a:r>
            <a:r>
              <a:rPr lang="ru-RU" sz="4400" b="1" dirty="0" err="1" smtClean="0">
                <a:solidFill>
                  <a:srgbClr val="CC0099"/>
                </a:solidFill>
              </a:rPr>
              <a:t>прыказка</a:t>
            </a:r>
            <a:r>
              <a:rPr lang="ru-RU" sz="4400" b="1" dirty="0" smtClean="0">
                <a:solidFill>
                  <a:srgbClr val="CC0099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ru-RU" sz="4400" b="1" dirty="0">
                <a:solidFill>
                  <a:srgbClr val="660033"/>
                </a:solidFill>
              </a:rPr>
              <a:t> </a:t>
            </a:r>
            <a:r>
              <a:rPr lang="ru-RU" sz="4400" b="1" dirty="0" smtClean="0">
                <a:solidFill>
                  <a:srgbClr val="660033"/>
                </a:solidFill>
              </a:rPr>
              <a:t>    «</a:t>
            </a:r>
            <a:r>
              <a:rPr lang="ru-RU" sz="4400" b="1" dirty="0" err="1" smtClean="0">
                <a:solidFill>
                  <a:srgbClr val="660033"/>
                </a:solidFill>
              </a:rPr>
              <a:t>Баючыся</a:t>
            </a:r>
            <a:r>
              <a:rPr lang="ru-RU" sz="4400" b="1" dirty="0" smtClean="0">
                <a:solidFill>
                  <a:srgbClr val="660033"/>
                </a:solidFill>
              </a:rPr>
              <a:t> </a:t>
            </a:r>
            <a:r>
              <a:rPr lang="ru-RU" sz="4400" b="1" dirty="0" err="1" smtClean="0">
                <a:solidFill>
                  <a:srgbClr val="660033"/>
                </a:solidFill>
              </a:rPr>
              <a:t>ваўко</a:t>
            </a:r>
            <a:r>
              <a:rPr lang="ru-RU" sz="4400" b="1" dirty="0" err="1">
                <a:solidFill>
                  <a:srgbClr val="660033"/>
                </a:solidFill>
              </a:rPr>
              <a:t>ў</a:t>
            </a:r>
            <a:r>
              <a:rPr lang="ru-RU" sz="4400" b="1" dirty="0" smtClean="0">
                <a:solidFill>
                  <a:srgbClr val="660033"/>
                </a:solidFill>
              </a:rPr>
              <a:t>- </a:t>
            </a:r>
            <a:r>
              <a:rPr lang="ru-RU" sz="4400" b="1" dirty="0" err="1" smtClean="0">
                <a:solidFill>
                  <a:srgbClr val="660033"/>
                </a:solidFill>
              </a:rPr>
              <a:t>застанешся</a:t>
            </a:r>
            <a:r>
              <a:rPr lang="ru-RU" sz="4400" b="1" dirty="0" smtClean="0">
                <a:solidFill>
                  <a:srgbClr val="660033"/>
                </a:solidFill>
              </a:rPr>
              <a:t> без </a:t>
            </a:r>
            <a:r>
              <a:rPr lang="ru-RU" sz="4400" b="1" dirty="0" err="1" smtClean="0">
                <a:solidFill>
                  <a:srgbClr val="660033"/>
                </a:solidFill>
              </a:rPr>
              <a:t>грыбо</a:t>
            </a:r>
            <a:r>
              <a:rPr lang="ru-RU" sz="4400" b="1" dirty="0" err="1">
                <a:solidFill>
                  <a:srgbClr val="660033"/>
                </a:solidFill>
              </a:rPr>
              <a:t>ў</a:t>
            </a:r>
            <a:r>
              <a:rPr lang="ru-RU" sz="4400" b="1" dirty="0" smtClean="0">
                <a:solidFill>
                  <a:srgbClr val="660033"/>
                </a:solidFill>
              </a:rPr>
              <a:t>»</a:t>
            </a:r>
          </a:p>
          <a:p>
            <a:pPr marL="571500" indent="-571500">
              <a:lnSpc>
                <a:spcPct val="150000"/>
              </a:lnSpc>
              <a:buFontTx/>
              <a:buChar char="-"/>
            </a:pPr>
            <a:endParaRPr lang="ru-RU" sz="4400" b="1" dirty="0">
              <a:solidFill>
                <a:srgbClr val="660033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10883" r="8143"/>
          <a:stretch/>
        </p:blipFill>
        <p:spPr>
          <a:xfrm>
            <a:off x="9840685" y="493485"/>
            <a:ext cx="1958143" cy="25613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6929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8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51505" y="478970"/>
            <a:ext cx="512383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800" b="1" dirty="0" smtClean="0">
                <a:solidFill>
                  <a:srgbClr val="660033"/>
                </a:solidFill>
              </a:rPr>
              <a:t>ДЗЯКУЙ ЗА ЎВАГУ!</a:t>
            </a:r>
            <a:endParaRPr lang="ru-RU" sz="4800" b="1" dirty="0">
              <a:solidFill>
                <a:srgbClr val="660033"/>
              </a:solidFill>
            </a:endParaRPr>
          </a:p>
        </p:txBody>
      </p:sp>
      <p:pic>
        <p:nvPicPr>
          <p:cNvPr id="1026" name="Picture 2" descr="Картинки по запросу БЕЛАРУСКИЯ НАРОДНЫЯ КАЗ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1439" y="1309967"/>
            <a:ext cx="3179832" cy="405074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Картинки по запросу БЕЛАРУСКИЯ НАРОДНЫЯ КАЗ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314" y="1454082"/>
            <a:ext cx="3077935" cy="376251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Похожее изображение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344" y="2948213"/>
            <a:ext cx="4572000" cy="3429001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376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200</Words>
  <Application>Microsoft Office PowerPoint</Application>
  <PresentationFormat>Широкоэкранный</PresentationFormat>
  <Paragraphs>29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Пользователь</cp:lastModifiedBy>
  <cp:revision>33</cp:revision>
  <dcterms:created xsi:type="dcterms:W3CDTF">2016-09-12T15:45:39Z</dcterms:created>
  <dcterms:modified xsi:type="dcterms:W3CDTF">2022-09-21T10:37:06Z</dcterms:modified>
</cp:coreProperties>
</file>