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1" r:id="rId3"/>
    <p:sldId id="270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3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0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9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3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67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05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04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4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2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7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D90C-39A1-4F74-A579-C616240C25EE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E2DBA0-D204-4A68-9EFC-7D7AA0844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77" y="0"/>
            <a:ext cx="50995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e-BY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Гісторыка</a:t>
            </a:r>
          </a:p>
          <a:p>
            <a:pPr algn="ctr"/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этнаграфічны музей 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Дяржаўнай установы адукацыі “Вучэбна -педагагічны комплекс Войстамскі яслі – сад – сярэдняя школа” </a:t>
            </a:r>
            <a:endParaRPr lang="ru-RU" sz="3600" dirty="0"/>
          </a:p>
        </p:txBody>
      </p:sp>
      <p:pic>
        <p:nvPicPr>
          <p:cNvPr id="3076" name="Picture 4" descr="H:\музей фоткі\2012-04-03 09.08.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537" y="1"/>
            <a:ext cx="70924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246185"/>
            <a:ext cx="6248400" cy="1453661"/>
          </a:xfrm>
        </p:spPr>
        <p:txBody>
          <a:bodyPr/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Жыццёвыя выпрабаванні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4979" y="612786"/>
            <a:ext cx="5612610" cy="588098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468" y="1442104"/>
            <a:ext cx="5444506" cy="40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1395046"/>
            <a:ext cx="3399691" cy="1535724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Яны абаранялі Айчыну</a:t>
            </a:r>
            <a:endParaRPr lang="ru-RU" sz="49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4903" y="518935"/>
            <a:ext cx="6857998" cy="5820131"/>
          </a:xfrm>
        </p:spPr>
      </p:pic>
    </p:spTree>
    <p:extLst>
      <p:ext uri="{BB962C8B-B14F-4D97-AF65-F5344CB8AC3E}">
        <p14:creationId xmlns:p14="http://schemas.microsoft.com/office/powerpoint/2010/main" val="7583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94" y="1726079"/>
            <a:ext cx="3608583" cy="1280890"/>
          </a:xfrm>
        </p:spPr>
        <p:txBody>
          <a:bodyPr/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руін і папелу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62190" y="454159"/>
            <a:ext cx="6857998" cy="5949683"/>
          </a:xfrm>
        </p:spPr>
      </p:pic>
    </p:spTree>
    <p:extLst>
      <p:ext uri="{BB962C8B-B14F-4D97-AF65-F5344CB8AC3E}">
        <p14:creationId xmlns:p14="http://schemas.microsoft.com/office/powerpoint/2010/main" val="13865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708" y="0"/>
            <a:ext cx="4771292" cy="1629508"/>
          </a:xfrm>
        </p:spPr>
        <p:txBody>
          <a:bodyPr/>
          <a:lstStyle/>
          <a:p>
            <a:r>
              <a:rPr lang="be-BY" dirty="0" smtClean="0"/>
              <a:t>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304" y="209058"/>
            <a:ext cx="8621250" cy="6465938"/>
          </a:xfrm>
        </p:spPr>
      </p:pic>
    </p:spTree>
    <p:extLst>
      <p:ext uri="{BB962C8B-B14F-4D97-AF65-F5344CB8AC3E}">
        <p14:creationId xmlns:p14="http://schemas.microsoft.com/office/powerpoint/2010/main" val="2019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092" y="316523"/>
            <a:ext cx="5666520" cy="1588477"/>
          </a:xfrm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Узгадаваны войстамскай зямлёй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976" y="1235098"/>
            <a:ext cx="6426174" cy="48196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714" y="1403796"/>
            <a:ext cx="6078830" cy="45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25" y="1629508"/>
            <a:ext cx="3409290" cy="1295399"/>
          </a:xfrm>
        </p:spPr>
        <p:txBody>
          <a:bodyPr/>
          <a:lstStyle/>
          <a:p>
            <a:pPr algn="ctr"/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Вядомыя землякі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17542" y="643266"/>
            <a:ext cx="6857997" cy="5571470"/>
          </a:xfrm>
        </p:spPr>
      </p:pic>
    </p:spTree>
    <p:extLst>
      <p:ext uri="{BB962C8B-B14F-4D97-AF65-F5344CB8AC3E}">
        <p14:creationId xmlns:p14="http://schemas.microsoft.com/office/powerpoint/2010/main" val="7476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677" y="0"/>
            <a:ext cx="8417169" cy="1863969"/>
          </a:xfrm>
        </p:spPr>
        <p:txBody>
          <a:bodyPr>
            <a:normAutofit/>
          </a:bodyPr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Духоўная спадчына. </a:t>
            </a:r>
            <a:b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гісторыі касцёла Найсвяцейшай Тройцы</a:t>
            </a:r>
            <a:endParaRPr lang="ru-RU" dirty="0"/>
          </a:p>
        </p:txBody>
      </p:sp>
      <p:pic>
        <p:nvPicPr>
          <p:cNvPr id="2050" name="Picture 2" descr="H:\Войстом материал\kostel075_a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9324" y="1242646"/>
            <a:ext cx="7209692" cy="561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56" y="2215661"/>
            <a:ext cx="3385844" cy="1248507"/>
          </a:xfrm>
        </p:spPr>
        <p:txBody>
          <a:bodyPr/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гісторыі адукацыі</a:t>
            </a:r>
            <a:endParaRPr lang="ru-RU" dirty="0"/>
          </a:p>
        </p:txBody>
      </p:sp>
      <p:pic>
        <p:nvPicPr>
          <p:cNvPr id="1026" name="Picture 2" descr="H:\Войстом материал\2013-08-15 20.13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755" y="-1"/>
            <a:ext cx="661181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38" y="0"/>
            <a:ext cx="10609385" cy="1905000"/>
          </a:xfrm>
        </p:spPr>
        <p:txBody>
          <a:bodyPr>
            <a:noAutofit/>
          </a:bodyPr>
          <a:lstStyle/>
          <a:p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Актывам музея распрацаваны і праводзяцца наступныя экскурсіі і мерапрыемствы: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“Помнікі архітэктуры Смаргоншчыны”;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“Дзейнасць партызан на тэрыторыі войстамшчыны”; “Войстам у гады Вялікай Айчыннай вайны”;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“Смаргонь і яе ўладары”;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“Цікавыя людзі сівой даўніны”;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“З гісторыі народнай адукацыі”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“Таямніцы смаргонскай зямлі”;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“Мінулае і сучаснасць вёскі Войстам”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Летапіс школы”; </a:t>
            </a:r>
            <a:b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інш.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Наладжваюцца сустрэчы з былымі выпускнікамі школы. Збіраюцца матэрыялы па развіццю народнай творчасці, фальклору мясцовасці і яе наваколляў.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Мэта работы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фарміраванне маральных каштоўнасцей, выхаванне патрыятызму ў навучэнцаў  праз вывучэнне, захаванне і аднаўленне спадчыны рэгіёна, даследаванне духоўнай і матэрыяльнай культуры свайго народа.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Задачы  работы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Ствараць умовы для развіцця ў навучэнцаў  умення аналізаваць і сістэматызаваць сабраны матэрыял, навыкаў пошукавай дзейнасці.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Забяспечыць узаемадзеянне прадстаўнікоў адукацыйнага працэсу з навакольным асяроддзем па вывучэнні спадчыны і гісторыі роднага краю.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Выхаванне грамадзянска-патрыятычных пачуццяў сродкамі краязнаўства, даследчай працы ў працэсе праектнай дзейнасці. 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3080382"/>
          </a:xfrm>
        </p:spPr>
        <p:txBody>
          <a:bodyPr>
            <a:noAutofit/>
          </a:bodyPr>
          <a:lstStyle/>
          <a:p>
            <a:r>
              <a:rPr lang="be-BY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e-BY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Найбольш цікавыя экспазіцыі музея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4185" y="1081020"/>
            <a:ext cx="6381482" cy="4786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814" y="1033529"/>
            <a:ext cx="6508124" cy="48810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80893" y="222738"/>
            <a:ext cx="68111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Зямля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нашых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продка</a:t>
            </a:r>
            <a:r>
              <a:rPr lang="be-BY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ў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5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632" y="2110154"/>
            <a:ext cx="6898783" cy="92919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2149" y="891927"/>
            <a:ext cx="6658712" cy="48748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821" y="1062920"/>
            <a:ext cx="6735652" cy="50517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04135" y="0"/>
            <a:ext cx="6946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Быт </a:t>
            </a:r>
            <a:r>
              <a:rPr lang="be-BY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вяскоўцаў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3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4338" y="293077"/>
            <a:ext cx="6100274" cy="902677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 </a:t>
            </a: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вяскоўцаў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0603" y="1000576"/>
            <a:ext cx="6482632" cy="4861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066" y="1146220"/>
            <a:ext cx="6396506" cy="47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" y="234462"/>
            <a:ext cx="3560131" cy="1487658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Жыццёвыя выпрабаванні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78700" y="1085572"/>
            <a:ext cx="6379603" cy="4784703"/>
          </a:xfrm>
        </p:spPr>
      </p:pic>
    </p:spTree>
    <p:extLst>
      <p:ext uri="{BB962C8B-B14F-4D97-AF65-F5344CB8AC3E}">
        <p14:creationId xmlns:p14="http://schemas.microsoft.com/office/powerpoint/2010/main" val="13263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323" y="140678"/>
            <a:ext cx="6858000" cy="1019908"/>
          </a:xfrm>
        </p:spPr>
        <p:txBody>
          <a:bodyPr>
            <a:normAutofit/>
          </a:bodyPr>
          <a:lstStyle/>
          <a:p>
            <a:pPr algn="ctr"/>
            <a:r>
              <a:rPr lang="be-BY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Жыццёвыя выпрабаванні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6462" y="983403"/>
            <a:ext cx="6551320" cy="4913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766" y="110651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136</Words>
  <Application>Microsoft Office PowerPoint</Application>
  <PresentationFormat>Произвольный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Презентация PowerPoint</vt:lpstr>
      <vt:lpstr>Мэта работы музея</vt:lpstr>
      <vt:lpstr>Задачы  работы музея</vt:lpstr>
      <vt:lpstr> Найбольш цікавыя экспазіцыі музея</vt:lpstr>
      <vt:lpstr>Презентация PowerPoint</vt:lpstr>
      <vt:lpstr>Презентация PowerPoint</vt:lpstr>
      <vt:lpstr>Быт вяскоўцаў</vt:lpstr>
      <vt:lpstr>    Жыццёвыя выпрабаванні</vt:lpstr>
      <vt:lpstr>Жыццёвыя выпрабаванні</vt:lpstr>
      <vt:lpstr>Жыццёвыя выпрабаванні</vt:lpstr>
      <vt:lpstr> Яны абаранялі Айчыну</vt:lpstr>
      <vt:lpstr>З руін і папелу</vt:lpstr>
      <vt:lpstr>н</vt:lpstr>
      <vt:lpstr>Узгадаваны войстамскай зямлёй</vt:lpstr>
      <vt:lpstr>Вядомыя землякі</vt:lpstr>
      <vt:lpstr>Духоўная спадчына.  З гісторыі касцёла Найсвяцейшай Тройцы</vt:lpstr>
      <vt:lpstr>З гісторыі адукацыі</vt:lpstr>
      <vt:lpstr>Актывам музея распрацаваны і праводзяцца наступныя экскурсіі і мерапрыемствы:   “Помнікі архітэктуры Смаргоншчыны”;  “Дзейнасць партызан на тэрыторыі войстамшчыны”; “Войстам у гады Вялікай Айчыннай вайны”;  “Смаргонь і яе ўладары”;  “Цікавыя людзі сівой даўніны”; “З гісторыі народнай адукацыі”  “Таямніцы смаргонскай зямлі”;  “Мінулае і сучаснасць вёскі Войстам”  “ Летапіс школы”;   і інш.       Наладжваюцца сустрэчы з былымі выпускнікамі школы. Збіраюцца матэрыялы па развіццю народнай творчасці, фальклору мясцовасці і яе наваколляў.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VORON</dc:creator>
  <cp:lastModifiedBy>БВА</cp:lastModifiedBy>
  <cp:revision>12</cp:revision>
  <dcterms:created xsi:type="dcterms:W3CDTF">2013-11-12T17:36:10Z</dcterms:created>
  <dcterms:modified xsi:type="dcterms:W3CDTF">2016-02-29T15:17:30Z</dcterms:modified>
</cp:coreProperties>
</file>