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 autoAdjust="0"/>
    <p:restoredTop sz="94660"/>
  </p:normalViewPr>
  <p:slideViewPr>
    <p:cSldViewPr>
      <p:cViewPr>
        <p:scale>
          <a:sx n="50" d="100"/>
          <a:sy n="50" d="100"/>
        </p:scale>
        <p:origin x="-2550" y="-3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434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048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309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680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410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34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263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6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555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016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886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4606-55EC-4925-B95A-F30EDA014B3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76CD-F8DA-4A1D-BA27-2ECA429256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606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80" y="3809992"/>
            <a:ext cx="1161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90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57166" y="1809728"/>
            <a:ext cx="60007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5 сентября 2012 года в Республике Беларусь вступило в силу постановление Совмина №772 от 22 августа, согласно которому 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лицам,</a:t>
            </a:r>
            <a:r>
              <a:rPr lang="ru-RU" sz="1600" dirty="0" smtClean="0">
                <a:solidFill>
                  <a:srgbClr val="FF0000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не достигшим 16 лет, запрещается находиться на улице с 23.00 до 6.00 без сопровождения взрослых</a:t>
            </a:r>
            <a:r>
              <a:rPr lang="ru-RU" sz="1600" dirty="0" smtClean="0">
                <a:solidFill>
                  <a:srgbClr val="FF0000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Ребёнок может находиться вне дома в позднее время, но с совершеннолетними (родителями, взрослыми братьями или сестрами, знакомыми). Главное, чтобы родители знали, где и с кем находятся их дети.</a:t>
            </a:r>
          </a:p>
          <a:p>
            <a:pPr algn="just"/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            </a:t>
            </a:r>
            <a:endParaRPr lang="ru-RU" sz="1600" dirty="0" smtClean="0">
              <a:latin typeface="Constantia" pitchFamily="18" charset="0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785794" y="595282"/>
            <a:ext cx="4143404" cy="114300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49773"/>
              </a:avLst>
            </a:prstTxWarp>
          </a:bodyPr>
          <a:lstStyle/>
          <a:p>
            <a:pPr algn="ctr" rtl="0"/>
            <a: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О нахождении </a:t>
            </a:r>
          </a:p>
          <a:p>
            <a:pPr algn="ctr" rtl="0"/>
            <a: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несовершеннолетних</a:t>
            </a:r>
          </a:p>
          <a:p>
            <a:pPr algn="ctr" rtl="0"/>
            <a:r>
              <a:rPr lang="ru-RU" sz="2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н</a:t>
            </a:r>
            <a:r>
              <a:rPr lang="ru-RU" sz="24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latin typeface="Bookman Old Style" pitchFamily="18" charset="0"/>
                <a:cs typeface="Arial" pitchFamily="34" charset="0"/>
              </a:rPr>
              <a:t>а улице с 23.00 до 6.00</a:t>
            </a:r>
            <a:endParaRPr lang="ru-RU" sz="24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785926" y="3809992"/>
            <a:ext cx="4714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При встрече несовершеннолетнего в позднее время на улице сотрудник органов внутренних дел выяснит его личность и возраст. Родителям позвонят, узнают причину, по которой ребенок оказался один (правонарушение в таких случаях совершают родители). </a:t>
            </a:r>
            <a:endParaRPr lang="ru-RU" sz="1600" dirty="0" smtClean="0">
              <a:latin typeface="Constantia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28604" y="5310190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Родители должны приехать в течение 3 часов. В противном случае (например, местонахождение родителей не установили, они находятся в состоянии опьянения) ребенка доставят в социально-педагогический приют. Забрать ребенка может по поручению родителей любой взрослый.  </a:t>
            </a:r>
            <a:endParaRPr lang="ru-RU" sz="1600" dirty="0" smtClean="0">
              <a:latin typeface="Constant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28604" y="6524636"/>
            <a:ext cx="60722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Взрослым, ответственным за пребывание ребёнка без присмотра в поздний час, в соответствие 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со ст. 17.13 КоАП РБ </a:t>
            </a:r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(неисполнение обязанностей по сопровождению или обеспечению сопровождения несовершеннолетнего в ночное время вне жилища), грозит либо предупреждение, либо штраф до двух базовых величин. </a:t>
            </a:r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   За </a:t>
            </a:r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повторное в течение года </a:t>
            </a:r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algn="just"/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                        </a:t>
            </a:r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нарушение </a:t>
            </a:r>
            <a:r>
              <a:rPr lang="ru-RU" sz="1600" dirty="0" smtClean="0">
                <a:latin typeface="Constantia" pitchFamily="18" charset="0"/>
                <a:ea typeface="Arial Unicode MS" pitchFamily="34" charset="-128"/>
                <a:cs typeface="Arial Unicode MS" pitchFamily="34" charset="-128"/>
              </a:rPr>
              <a:t>- от двух до пяти базовых</a:t>
            </a:r>
            <a:r>
              <a:rPr lang="ru-RU" sz="1600" dirty="0" smtClean="0">
                <a:latin typeface="Constantia" pitchFamily="18" charset="0"/>
              </a:rPr>
              <a:t>.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643050" y="8239148"/>
            <a:ext cx="485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Constantia" pitchFamily="18" charset="0"/>
              </a:rPr>
              <a:t>        Рассмотрение дел об указанных правонарушениях отнесено к компетенции</a:t>
            </a:r>
            <a:r>
              <a:rPr lang="ru-RU" sz="16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комиссий по делам несовершеннолетних.</a:t>
            </a:r>
          </a:p>
        </p:txBody>
      </p:sp>
      <p:pic>
        <p:nvPicPr>
          <p:cNvPr id="24" name="Рисунок 23"/>
          <p:cNvPicPr/>
          <p:nvPr/>
        </p:nvPicPr>
        <p:blipFill>
          <a:blip r:embed="rId4" cstate="print"/>
          <a:srcRect l="16926" r="18587"/>
          <a:stretch>
            <a:fillRect/>
          </a:stretch>
        </p:blipFill>
        <p:spPr bwMode="auto">
          <a:xfrm>
            <a:off x="5072074" y="595282"/>
            <a:ext cx="1428760" cy="1166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8096272"/>
            <a:ext cx="1214446" cy="134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5433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236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HomeUser</dc:creator>
  <cp:lastModifiedBy>Borbet</cp:lastModifiedBy>
  <cp:revision>44</cp:revision>
  <cp:lastPrinted>2013-09-18T13:22:52Z</cp:lastPrinted>
  <dcterms:created xsi:type="dcterms:W3CDTF">2013-09-17T11:18:58Z</dcterms:created>
  <dcterms:modified xsi:type="dcterms:W3CDTF">2014-04-23T11:38:12Z</dcterms:modified>
</cp:coreProperties>
</file>