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71" r:id="rId5"/>
    <p:sldId id="269" r:id="rId6"/>
    <p:sldId id="259" r:id="rId7"/>
    <p:sldId id="262" r:id="rId8"/>
    <p:sldId id="270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18C43A-0396-4835-AD2C-5CDD898E68B5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A7640A-A5AB-4095-85CA-367DD321AE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071546"/>
            <a:ext cx="6357982" cy="2928958"/>
          </a:xfrm>
        </p:spPr>
        <p:txBody>
          <a:bodyPr anchor="t">
            <a:no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b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выпускных экзаменов </a:t>
            </a:r>
            <a:b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357166"/>
            <a:ext cx="8043890" cy="565012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Учащиеся, выполнившие письменную работу, сдают её вместе с черновиком экзаменационной комиссии.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Учащиеся, которые не выполнили письменную работу в отведённое время, сдают её незаконченной.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Отметки, полученный учащимися на выпускных экзаменах, которые проводятся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устной форме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объявляются учащимся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после окончания выпускных экзаменов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письменной форме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позднее чем за один день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проведения следующего выпускного экзамена.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учебным предметам, по которым проводятся выпускные экзамены, экзаменационная комиссия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выставляет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кроме экзаменационной отметки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итоговую отметку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 учётом годовой и экзаменационной отметок.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Итоговая отметка выставляется: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 уровне экзаменационной отметки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выпускной экзамен, если положительная годовая отметка ниже экзаменационной;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 уровне годовой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положительная экзаменационная отметка ниже годовой.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 случае, если разница между годовой и экзаменационной отметками составляет два и более балла,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итоговая отметка выставляется как среднее арифметическое экзаменационной и годовой отметок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565012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завершении обучения и воспитания на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ступени общего среднего образования учащихся при освоении содержания образовательной программы базового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образования обязательными являются: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«Белорусский язык»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письменной форме (диктант);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«Русский язык»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письменной форме (диктант);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«Математика»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письменной форме.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Выпускные экзамены по учебным предметам, которые проводятся в письменной форме начинаются </a:t>
            </a: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9.00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Учащиеся приходят в школу за 20 минут до начала экзамена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795544"/>
          </a:xfrm>
        </p:spPr>
        <p:txBody>
          <a:bodyPr>
            <a:normAutofit fontScale="92500"/>
          </a:bodyPr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Расп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выпускных экзаменов в 2017 учебном году</a:t>
            </a:r>
          </a:p>
          <a:p>
            <a:pPr algn="ctr"/>
            <a:endParaRPr lang="be-BY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551213"/>
              </p:ext>
            </p:extLst>
          </p:nvPr>
        </p:nvGraphicFramePr>
        <p:xfrm>
          <a:off x="457200" y="1623473"/>
          <a:ext cx="8147248" cy="43485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05445"/>
                <a:gridCol w="383159"/>
                <a:gridCol w="1098004"/>
                <a:gridCol w="2448272"/>
                <a:gridCol w="3312368"/>
              </a:tblGrid>
              <a:tr h="3841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Учебный предмет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 экзаменационной комиссии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</a:tr>
              <a:tr h="57615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июня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Белорусский</a:t>
                      </a:r>
                      <a:r>
                        <a:rPr lang="ru-RU" sz="1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язык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председатель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Шульга </a:t>
                      </a: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И.Г.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члены </a:t>
                      </a: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комиссии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Козел Е.А.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Автушко Т.С.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03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июня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председатель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231005" algn="l"/>
                        </a:tabLst>
                        <a:defRPr/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Шульга И.Г.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члены </a:t>
                      </a: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комиссии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Борисевич В.А.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Борисевич Л.З.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08" marR="57808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июня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IX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председатель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Сумик Е.В.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члены </a:t>
                      </a: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комиссии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Козел Е.А.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102"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231005" algn="l"/>
                        </a:tabLst>
                      </a:pPr>
                      <a:r>
                        <a:rPr lang="be-BY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Автушко Т.С.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7808" marR="57808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7200" y="16679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485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38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пунктом 63 Правил проведения аттестации учащихся при освоении содержания образовательных программ общего среднего образования, утвержденных постановлением Министерства образования Республики Беларусь от 20.06.2011 № 38, (далее – Правила проведения аттестации) тексты и задания для проведения выпускных экзаменов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письменной форме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кроме учебных предметов «Польский язык», «Литовский язык», по завершении обучения и воспитания на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ступенях общего среднего образования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объявляются через средства массовой информации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2017 году, кроме объявления по телевидению и радио, тексты и задания будут размещены на портале Министерства образования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проведение выпускных экзаменов по завершении обучения и воспитания на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ступени общего среднего образования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учебным предметам, которые проводятся в письменной форме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ОТВОДИТСЯ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учебному предмету «Математика» 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 астрономических часа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учебным предметам «Белорусский язык», «Русский язык» –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астрономический час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Выпускные экзамены проводятся по текстам, содержащимся в сборниках экзаменационных материалов по соответствующим учебным предметам, утверждаемых Министерством образования Республики Беларусь в установленном порядке, и билетам, утверждаемым Министерством образования Республики Беларусь.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8647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выпускные экзамены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учащимся не разрешается приносить тетради, учебники, учебные и справочные материалы.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сдаче выпускных экзаменов учащимся выдаются листы бумаги со штампом учреждения образования для выполнения письменной работы или подготовки  к устному ответу.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465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Организация  выпускных экзаменов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выпускных экзаменов  в учреждениях общего среднего образования</dc:title>
  <dc:creator>Админ</dc:creator>
  <cp:lastModifiedBy>user</cp:lastModifiedBy>
  <cp:revision>15</cp:revision>
  <dcterms:created xsi:type="dcterms:W3CDTF">2017-04-19T13:35:39Z</dcterms:created>
  <dcterms:modified xsi:type="dcterms:W3CDTF">2017-05-10T09:03:44Z</dcterms:modified>
</cp:coreProperties>
</file>