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6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35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7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5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3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7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3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3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2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A1D8-0721-40A2-ABBF-3C510B2E547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19E39B-37DB-498D-A29C-B856E2F2A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0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098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6256" y="4041323"/>
            <a:ext cx="7766936" cy="109689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3143" y="81783"/>
            <a:ext cx="10685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Вороничская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– средняя 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Полоцкого района»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5189" y="809897"/>
            <a:ext cx="78638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кция 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- 2019»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4767" y="3800357"/>
            <a:ext cx="47005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ыполнила </a:t>
            </a:r>
          </a:p>
          <a:p>
            <a:r>
              <a:rPr lang="ru-RU" sz="3200" dirty="0"/>
              <a:t>Лобан </a:t>
            </a:r>
            <a:r>
              <a:rPr lang="ru-RU" sz="3200" dirty="0" smtClean="0"/>
              <a:t>Ангелина,</a:t>
            </a:r>
          </a:p>
          <a:p>
            <a:r>
              <a:rPr lang="ru-RU" sz="3200" dirty="0" smtClean="0"/>
              <a:t>у</a:t>
            </a:r>
            <a:r>
              <a:rPr lang="ru-RU" sz="3200" dirty="0" smtClean="0"/>
              <a:t>чащаяся </a:t>
            </a:r>
            <a:r>
              <a:rPr lang="ru-RU" sz="3200" dirty="0"/>
              <a:t>11 класса, </a:t>
            </a:r>
            <a:r>
              <a:rPr lang="ru-RU" sz="3200" dirty="0" smtClean="0"/>
              <a:t>Руководитель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Троцкая </a:t>
            </a:r>
            <a:endParaRPr lang="ru-RU" sz="3200" dirty="0" smtClean="0"/>
          </a:p>
          <a:p>
            <a:r>
              <a:rPr lang="ru-RU" sz="3200" dirty="0" err="1" smtClean="0"/>
              <a:t>Снежанна</a:t>
            </a:r>
            <a:r>
              <a:rPr lang="ru-RU" sz="3200" dirty="0" smtClean="0"/>
              <a:t> </a:t>
            </a:r>
            <a:r>
              <a:rPr lang="ru-RU" sz="3200" dirty="0" smtClean="0"/>
              <a:t>Викторовна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2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5188" y="587828"/>
            <a:ext cx="5029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5400" b="1" u="sng" dirty="0">
              <a:solidFill>
                <a:srgbClr val="00B050"/>
              </a:solidFill>
            </a:endParaRPr>
          </a:p>
          <a:p>
            <a:r>
              <a:rPr lang="ru-RU" sz="4800" dirty="0"/>
              <a:t> </a:t>
            </a:r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себе  бережного отношения к лесу  как дому растительного и животного мира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442755" y="1489165"/>
            <a:ext cx="666206" cy="5878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7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852" y="418011"/>
            <a:ext cx="7171508" cy="98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леса в жизни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Рассмотреть основные причины загрязнения леса 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Привлечь внимание молодежи к лесопользования в нашей деревне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Формировать экологическую культуру молодежи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Учить видеть прекрасное вокруг себя, удивляться и восхищаться красотой природы 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668163" y="1424224"/>
            <a:ext cx="352697" cy="3396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80" y="2337953"/>
            <a:ext cx="420660" cy="396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08321"/>
            <a:ext cx="420660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52" y="4320212"/>
            <a:ext cx="420660" cy="396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81" y="5256335"/>
            <a:ext cx="42066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 от тяжелых будней, люди стремятся пойти в лес, на тихую охоту(за грибами и ягодами) или просто развеяться. Но к сожалению, после себя часто оставляют свалку, которая мешает жителям леса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" y="1705113"/>
            <a:ext cx="4799541" cy="35996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43" y="3108443"/>
            <a:ext cx="4799541" cy="3599656"/>
          </a:xfrm>
        </p:spPr>
      </p:pic>
    </p:spTree>
    <p:extLst>
      <p:ext uri="{BB962C8B-B14F-4D97-AF65-F5344CB8AC3E}">
        <p14:creationId xmlns:p14="http://schemas.microsoft.com/office/powerpoint/2010/main" val="399527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94" y="2567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ребята вооружились мешками для мусора и решительно вошли в лес, чтобы оказать ему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</a:t>
            </a:r>
            <a: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Они </a:t>
            </a:r>
            <a:r>
              <a:rPr lang="ru-RU" sz="3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потрудились на славу, собрав весь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8" y="2080591"/>
            <a:ext cx="6789579" cy="4870174"/>
          </a:xfrm>
        </p:spPr>
      </p:pic>
    </p:spTree>
    <p:extLst>
      <p:ext uri="{BB962C8B-B14F-4D97-AF65-F5344CB8AC3E}">
        <p14:creationId xmlns:p14="http://schemas.microsoft.com/office/powerpoint/2010/main" val="131199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3652" y="1136152"/>
            <a:ext cx="276970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большому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огорчению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лесу оказалось слишком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мусора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406580"/>
            <a:ext cx="6459583" cy="48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13454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Учащиеся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школы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очистили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маленький кусочек леса, но значимый для них.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сами они никогда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оставят в лесу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мусор!</a:t>
            </a:r>
            <a:endParaRPr lang="ru-RU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8" y="2014330"/>
            <a:ext cx="6950097" cy="4843670"/>
          </a:xfrm>
        </p:spPr>
      </p:pic>
    </p:spTree>
    <p:extLst>
      <p:ext uri="{BB962C8B-B14F-4D97-AF65-F5344CB8AC3E}">
        <p14:creationId xmlns:p14="http://schemas.microsoft.com/office/powerpoint/2010/main" val="355361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52" y="0"/>
            <a:ext cx="6861865" cy="51090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Сберегите леса! </a:t>
            </a:r>
            <a:endParaRPr lang="ru-RU" sz="6600" dirty="0" smtClean="0">
              <a:solidFill>
                <a:srgbClr val="00B05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Очень </a:t>
            </a:r>
            <a:r>
              <a:rPr lang="ru-RU" sz="66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просим!</a:t>
            </a:r>
            <a:br>
              <a:rPr lang="ru-RU" sz="66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Обращаемся </a:t>
            </a:r>
            <a:r>
              <a:rPr lang="ru-RU" sz="50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к вам от </a:t>
            </a:r>
            <a:r>
              <a:rPr lang="ru-RU" sz="50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детей!</a:t>
            </a:r>
            <a:r>
              <a:rPr lang="ru-RU" sz="50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Чтобы </a:t>
            </a:r>
            <a: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были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лесные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просторы</a:t>
            </a:r>
            <a: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Для </a:t>
            </a:r>
            <a: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людей,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для птиц, </a:t>
            </a:r>
          </a:p>
          <a:p>
            <a:r>
              <a:rPr lang="ru-RU" sz="4800" dirty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зверей для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             </a:t>
            </a:r>
            <a:r>
              <a:rPr lang="ru-RU" sz="4800" dirty="0" err="1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для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зверей </a:t>
            </a:r>
            <a:r>
              <a:rPr lang="ru-RU" sz="4800" dirty="0" smtClean="0">
                <a:solidFill>
                  <a:srgbClr val="00B050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00B050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galerika.ru/foto/posle-dozhdya/S1036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42" y="1"/>
            <a:ext cx="2808157" cy="22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alerika.ru/foto/posle-dozhdya/S1036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7069"/>
            <a:ext cx="2923082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57" y="2293495"/>
            <a:ext cx="5266544" cy="45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0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112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Mistral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 Чтобы отдохнуть от тяжелых будней, люди стремятся пойти в лес, на тихую охоту(за грибами и ягодами) или просто развеяться. Но к сожалению, после себя часто оставляют свалку, которая мешает жителям леса</vt:lpstr>
      <vt:lpstr>Наши ребята вооружились мешками для мусора и решительно вошли в лес, чтобы оказать ему помощь.  Они потрудились на славу, собрав весь мусор</vt:lpstr>
      <vt:lpstr>Презентация PowerPoint</vt:lpstr>
      <vt:lpstr> Учащиеся нашей школы очистили пусть маленький кусочек леса, но значимый для них. Главное, что сами они никогда                                                 не оставят в лесу мусор!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«Вороничская детский сад-средняя школа Полоцкого района»</dc:title>
  <dc:creator>Elena</dc:creator>
  <cp:lastModifiedBy>Microsoft Office</cp:lastModifiedBy>
  <cp:revision>18</cp:revision>
  <dcterms:created xsi:type="dcterms:W3CDTF">2019-10-21T14:27:14Z</dcterms:created>
  <dcterms:modified xsi:type="dcterms:W3CDTF">2019-10-22T07:00:18Z</dcterms:modified>
</cp:coreProperties>
</file>