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</p:sldMasterIdLst>
  <p:sldIdLst>
    <p:sldId id="268" r:id="rId2"/>
    <p:sldId id="279" r:id="rId3"/>
    <p:sldId id="267" r:id="rId4"/>
    <p:sldId id="284" r:id="rId5"/>
    <p:sldId id="263" r:id="rId6"/>
    <p:sldId id="265" r:id="rId7"/>
    <p:sldId id="266" r:id="rId8"/>
    <p:sldId id="257" r:id="rId9"/>
    <p:sldId id="269" r:id="rId10"/>
    <p:sldId id="258" r:id="rId11"/>
    <p:sldId id="270" r:id="rId12"/>
    <p:sldId id="289" r:id="rId13"/>
    <p:sldId id="256" r:id="rId14"/>
    <p:sldId id="285" r:id="rId15"/>
    <p:sldId id="286" r:id="rId16"/>
    <p:sldId id="287" r:id="rId17"/>
    <p:sldId id="288" r:id="rId18"/>
    <p:sldId id="273" r:id="rId19"/>
    <p:sldId id="271" r:id="rId20"/>
    <p:sldId id="290" r:id="rId21"/>
    <p:sldId id="282" r:id="rId22"/>
    <p:sldId id="283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FF"/>
    <a:srgbClr val="DBC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709" autoAdjust="0"/>
  </p:normalViewPr>
  <p:slideViewPr>
    <p:cSldViewPr>
      <p:cViewPr varScale="1">
        <p:scale>
          <a:sx n="82" d="100"/>
          <a:sy n="82" d="100"/>
        </p:scale>
        <p:origin x="1478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5633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633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CC75145B-DE58-4930-A8E6-7FE92FC882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A46198-57DE-4E73-9FAD-B32E7E424F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0D5DC-2E9F-4518-9D0F-9180AF8E4B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4B6E15-E5EC-4344-A7FA-1041F6A0FE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30F900-9F3A-44A5-870D-CFF74ED16F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8632DD-841E-48E7-90A0-E1B050CA2F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62AAAC-1914-4BA3-B7CD-C5478FD519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812A12-AC71-4A95-87D6-11EBA7FE64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C3D125-2844-4E20-B718-C2E5964057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89EFCF-BD23-4DD8-9156-15727698ED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07C674-97C3-40B4-A47D-7B27494168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C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/>
          </a:p>
        </p:txBody>
      </p:sp>
      <p:sp>
        <p:nvSpPr>
          <p:cNvPr id="55299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/>
          </a:p>
        </p:txBody>
      </p:sp>
      <p:sp>
        <p:nvSpPr>
          <p:cNvPr id="55300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/>
          </a:p>
        </p:txBody>
      </p:sp>
      <p:sp>
        <p:nvSpPr>
          <p:cNvPr id="55301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/>
          </a:p>
        </p:txBody>
      </p:sp>
      <p:sp>
        <p:nvSpPr>
          <p:cNvPr id="55302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/>
          </a:p>
        </p:txBody>
      </p:sp>
      <p:sp>
        <p:nvSpPr>
          <p:cNvPr id="55303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/>
          </a:p>
        </p:txBody>
      </p:sp>
      <p:sp>
        <p:nvSpPr>
          <p:cNvPr id="55304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530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530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530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F4FADDC-70E0-4D9D-A616-0BB9FAC3BC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075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6" name="Picture 2" descr="C:\Documents and Settings\User\Мои документы\Downloads\hello_html_m1bd97e73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3429" r="3429"/>
          <a:stretch>
            <a:fillRect/>
          </a:stretch>
        </p:blipFill>
        <p:spPr>
          <a:noFill/>
        </p:spPr>
      </p:pic>
      <p:sp>
        <p:nvSpPr>
          <p:cNvPr id="6" name="TextBox 5"/>
          <p:cNvSpPr txBox="1"/>
          <p:nvPr/>
        </p:nvSpPr>
        <p:spPr>
          <a:xfrm>
            <a:off x="428596" y="0"/>
            <a:ext cx="8358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Когда в товарищах согласья нет, на лад их дело не пойдет. И выйдет из него не дело, только мука…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4"/>
          <p:cNvSpPr txBox="1">
            <a:spLocks noChangeArrowheads="1"/>
          </p:cNvSpPr>
          <p:nvPr/>
        </p:nvSpPr>
        <p:spPr bwMode="auto">
          <a:xfrm>
            <a:off x="1116013" y="908050"/>
            <a:ext cx="7848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Четыре признака действия на тело силы: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0243" name="Text Box 5"/>
          <p:cNvSpPr txBox="1">
            <a:spLocks noChangeArrowheads="1"/>
          </p:cNvSpPr>
          <p:nvPr/>
        </p:nvSpPr>
        <p:spPr bwMode="auto">
          <a:xfrm>
            <a:off x="684213" y="2205038"/>
            <a:ext cx="4679950" cy="2999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lnSpc>
                <a:spcPct val="130000"/>
              </a:lnSpc>
              <a:spcBef>
                <a:spcPct val="50000"/>
              </a:spcBef>
              <a:buSzPct val="75000"/>
              <a:buFontTx/>
              <a:buAutoNum type="arabicPeriod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Изменение скорости, </a:t>
            </a:r>
          </a:p>
          <a:p>
            <a:pPr marL="457200" indent="-457200">
              <a:lnSpc>
                <a:spcPct val="130000"/>
              </a:lnSpc>
              <a:spcBef>
                <a:spcPct val="50000"/>
              </a:spcBef>
              <a:buSzPct val="75000"/>
              <a:buFontTx/>
              <a:buAutoNum type="arabicPeriod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Изменение направления движения тела, </a:t>
            </a:r>
          </a:p>
          <a:p>
            <a:pPr marL="457200" indent="-457200">
              <a:lnSpc>
                <a:spcPct val="130000"/>
              </a:lnSpc>
              <a:spcBef>
                <a:spcPct val="50000"/>
              </a:spcBef>
              <a:buSzPct val="75000"/>
              <a:buFontTx/>
              <a:buAutoNum type="arabicPeriod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Изменение формы тела, </a:t>
            </a:r>
          </a:p>
          <a:p>
            <a:pPr marL="457200" indent="-457200">
              <a:lnSpc>
                <a:spcPct val="130000"/>
              </a:lnSpc>
              <a:spcBef>
                <a:spcPct val="50000"/>
              </a:spcBef>
              <a:buSzPct val="75000"/>
              <a:buFontTx/>
              <a:buAutoNum type="arabicPeriod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Изменение размеров тела. </a:t>
            </a:r>
          </a:p>
        </p:txBody>
      </p:sp>
      <p:pic>
        <p:nvPicPr>
          <p:cNvPr id="10244" name="Picture 6"/>
          <p:cNvPicPr>
            <a:picLocks noChangeAspect="1" noChangeArrowheads="1"/>
          </p:cNvPicPr>
          <p:nvPr/>
        </p:nvPicPr>
        <p:blipFill>
          <a:blip r:embed="rId2">
            <a:lum contrast="36000"/>
          </a:blip>
          <a:srcRect t="51465" b="24397"/>
          <a:stretch>
            <a:fillRect/>
          </a:stretch>
        </p:blipFill>
        <p:spPr bwMode="auto">
          <a:xfrm>
            <a:off x="7164388" y="1916113"/>
            <a:ext cx="1800225" cy="150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7"/>
          <p:cNvPicPr>
            <a:picLocks noChangeAspect="1" noChangeArrowheads="1"/>
          </p:cNvPicPr>
          <p:nvPr/>
        </p:nvPicPr>
        <p:blipFill>
          <a:blip r:embed="rId2">
            <a:lum contrast="36000"/>
          </a:blip>
          <a:srcRect t="79051" b="3706"/>
          <a:stretch>
            <a:fillRect/>
          </a:stretch>
        </p:blipFill>
        <p:spPr bwMode="auto">
          <a:xfrm>
            <a:off x="7164388" y="4508500"/>
            <a:ext cx="1730375" cy="143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8"/>
          <p:cNvPicPr>
            <a:picLocks noChangeAspect="1" noChangeArrowheads="1"/>
          </p:cNvPicPr>
          <p:nvPr/>
        </p:nvPicPr>
        <p:blipFill>
          <a:blip r:embed="rId3">
            <a:lum contrast="40000"/>
          </a:blip>
          <a:srcRect l="24644" t="13426" r="5043" b="12527"/>
          <a:stretch>
            <a:fillRect/>
          </a:stretch>
        </p:blipFill>
        <p:spPr bwMode="auto">
          <a:xfrm>
            <a:off x="5364163" y="3068638"/>
            <a:ext cx="18002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ru-RU" dirty="0"/>
            </a:br>
            <a:endParaRPr lang="ru-RU" dirty="0"/>
          </a:p>
        </p:txBody>
      </p:sp>
      <p:sp>
        <p:nvSpPr>
          <p:cNvPr id="11267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8" name="Picture 2" descr="C:\Documents and Settings\User\Мои документы\Downloads\ball-hit-a-player-funny-sport-wallpapers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Прочитайте § 25</a:t>
            </a: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и ответьте на вопросы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1. Каким символом обозначают силу?</a:t>
            </a:r>
          </a:p>
          <a:p>
            <a:pPr lvl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2. Какова единица измерения силы?</a:t>
            </a:r>
          </a:p>
          <a:p>
            <a:pPr lvl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3. Как называется прибор для измерения силы?</a:t>
            </a:r>
          </a:p>
          <a:p>
            <a:pPr lvl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4. На чем основан принцип работы прибора для измерения силы?</a:t>
            </a:r>
          </a:p>
          <a:p>
            <a:pPr lvl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5. Что называют деформацией?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5"/>
          <p:cNvSpPr txBox="1">
            <a:spLocks noChangeArrowheads="1"/>
          </p:cNvSpPr>
          <p:nvPr/>
        </p:nvSpPr>
        <p:spPr bwMode="auto">
          <a:xfrm>
            <a:off x="1619250" y="476250"/>
            <a:ext cx="67691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Единица измерения силы –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(Ньютон)</a:t>
            </a:r>
          </a:p>
        </p:txBody>
      </p:sp>
      <p:pic>
        <p:nvPicPr>
          <p:cNvPr id="12291" name="Picture 6" descr="C:\Documents and Settings\User\Мои документы\Downloads\822256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2071688"/>
            <a:ext cx="7143750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Динамометр лабораторный</a:t>
            </a:r>
          </a:p>
        </p:txBody>
      </p:sp>
      <p:pic>
        <p:nvPicPr>
          <p:cNvPr id="1026" name="Picture 2" descr="C:\Documents and Settings\User\Рабочий стол\Урок\i (1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71604" y="2214554"/>
            <a:ext cx="4983184" cy="33575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Динамометр общего назначения</a:t>
            </a:r>
          </a:p>
        </p:txBody>
      </p:sp>
      <p:pic>
        <p:nvPicPr>
          <p:cNvPr id="2050" name="Picture 2" descr="C:\Documents and Settings\User\Рабочий стол\Урок\foto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11488" y="2017713"/>
            <a:ext cx="4114800" cy="4114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Динамометр для измерения силы руки</a:t>
            </a:r>
          </a:p>
        </p:txBody>
      </p:sp>
      <p:pic>
        <p:nvPicPr>
          <p:cNvPr id="3074" name="Picture 2" descr="C:\Documents and Settings\User\Рабочий стол\Урок\303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11488" y="2017713"/>
            <a:ext cx="4114800" cy="4114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Динамометр для измерения силы тяги и силы крутящего механизма</a:t>
            </a:r>
          </a:p>
        </p:txBody>
      </p:sp>
      <p:pic>
        <p:nvPicPr>
          <p:cNvPr id="4098" name="Picture 2" descr="C:\Documents and Settings\User\Рабочий стол\Урок\dynamometre-pce-fm100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04627" y="2017713"/>
            <a:ext cx="3128521" cy="4114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Установите зависимость ускорения от силы и массы</a:t>
            </a:r>
          </a:p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a~F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~</a:t>
            </a:r>
          </a:p>
        </p:txBody>
      </p:sp>
      <p:sp>
        <p:nvSpPr>
          <p:cNvPr id="1331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3108" y="3643314"/>
            <a:ext cx="500066" cy="753346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1792288" y="714356"/>
            <a:ext cx="5486400" cy="92869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4341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4342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434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1" name="Рисунок 2"/>
          <p:cNvSpPr>
            <a:spLocks noGrp="1" noTextEdit="1"/>
          </p:cNvSpPr>
          <p:nvPr>
            <p:ph type="body" sz="half" idx="2"/>
          </p:nvPr>
        </p:nvSpPr>
        <p:spPr>
          <a:xfrm>
            <a:off x="1785918" y="1928802"/>
            <a:ext cx="5486400" cy="4243387"/>
          </a:xfrm>
        </p:spPr>
        <p:txBody>
          <a:bodyPr/>
          <a:lstStyle/>
          <a:p>
            <a:endParaRPr lang="ru-RU" sz="4000" dirty="0"/>
          </a:p>
          <a:p>
            <a:endParaRPr lang="ru-RU" sz="4000" dirty="0"/>
          </a:p>
          <a:p>
            <a:r>
              <a:rPr lang="en-US" sz="6000" dirty="0"/>
              <a:t>a=</a:t>
            </a:r>
            <a:endParaRPr lang="ru-RU" sz="6000" dirty="0"/>
          </a:p>
          <a:p>
            <a:endParaRPr lang="ru-RU" sz="4000" dirty="0"/>
          </a:p>
          <a:p>
            <a:endParaRPr lang="ru-RU" dirty="0"/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86050" y="2857496"/>
            <a:ext cx="781050" cy="2219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714480" y="2643182"/>
          <a:ext cx="666754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34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34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34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34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34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3344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3344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3344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C00000"/>
                          </a:solidFill>
                        </a:rPr>
                        <a:t>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857226" y="3000372"/>
          <a:ext cx="500065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34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34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34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34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34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3344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C00000"/>
                          </a:solidFill>
                        </a:rPr>
                        <a:t>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857224" y="3357562"/>
          <a:ext cx="750099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34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34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34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34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34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3344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3344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3344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3344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C00000"/>
                          </a:solidFill>
                        </a:rPr>
                        <a:t>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857224" y="3714752"/>
          <a:ext cx="414340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86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86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86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86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2868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C00000"/>
                          </a:solidFill>
                        </a:rPr>
                        <a:t>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Овал 8"/>
          <p:cNvSpPr/>
          <p:nvPr/>
        </p:nvSpPr>
        <p:spPr>
          <a:xfrm>
            <a:off x="1428728" y="2714620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642910" y="3071810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642910" y="3429000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642910" y="3786190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714480" y="2643182"/>
            <a:ext cx="6643734" cy="35719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57224" y="3000372"/>
            <a:ext cx="5000660" cy="35719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857224" y="3357562"/>
            <a:ext cx="7500990" cy="35719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857224" y="3714752"/>
            <a:ext cx="4143404" cy="35719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857224" y="4357694"/>
            <a:ext cx="74295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Векторная физическая величина характеризующая быстроту движения.</a:t>
            </a:r>
          </a:p>
          <a:p>
            <a:pPr marL="342900" indent="-342900">
              <a:buAutoNum type="arabicPeriod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Одна из наук о природе.</a:t>
            </a:r>
          </a:p>
          <a:p>
            <a:pPr marL="342900" indent="-342900">
              <a:buAutoNum type="arabicPeriod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Величина показывающая чему равна масса единицы объема вещества.</a:t>
            </a:r>
          </a:p>
          <a:p>
            <a:pPr marL="342900" indent="-342900">
              <a:buAutoNum type="arabicPeriod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Мера инертности тел.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428728" y="1000108"/>
            <a:ext cx="7000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Разгадайте кроссворд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Под действием какой силы тело массой 800г приобретает ускорение 2 м/   ?</a:t>
            </a: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86643" y="2571743"/>
            <a:ext cx="357191" cy="5252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0938" y="214290"/>
            <a:ext cx="7793037" cy="1462110"/>
          </a:xfrm>
        </p:spPr>
        <p:txBody>
          <a:bodyPr/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Домашнее задание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50938" y="2060848"/>
            <a:ext cx="7772400" cy="4114800"/>
          </a:xfrm>
        </p:spPr>
        <p:txBody>
          <a:bodyPr/>
          <a:lstStyle/>
          <a:p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§ </a:t>
            </a:r>
            <a:r>
              <a:rPr lang="ru-RU" sz="4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25, задание 9  (3,4) 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Рефлексия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-Какие цели вы себе поставили?.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-Достигли ли вы своих целей?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Что было трудно и не понятно?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-Что хотели бы изменить в своей работе?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-Оцените свою работу по пятибалльной шкале.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Тема урока</a:t>
            </a:r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6000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СИЛА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Цели урока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Обучающая: 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Познакомить обучающихся с понятием «сила», «равнодействующая сил», признаками действия сил и способами ее измерения.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Развивающая: </a:t>
            </a:r>
          </a:p>
          <a:p>
            <a:pPr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	а) способствовать формированию представления о силе отличного от бытового; выяснить от чего зависит результат действия силы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(предметный результат);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	б) развивать умение учащихся работать с учебником, наблюдать, анализировать, обобщать, делать выводы; способствовать расширению кругозора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метапредметный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результат)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Воспитательная: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развивать мотивацию изучения физики,; развивать умение работать в паре и группой, формировать умение формулировать устную и письменную речь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(личностный результат).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123" name="Рисунок 2"/>
          <p:cNvSpPr>
            <a:spLocks noGrp="1" noTextEdit="1"/>
          </p:cNvSpPr>
          <p:nvPr>
            <p:ph type="pic" idx="1"/>
          </p:nvPr>
        </p:nvSpPr>
        <p:spPr/>
      </p:sp>
      <p:sp>
        <p:nvSpPr>
          <p:cNvPr id="512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Сильный человек</a:t>
            </a:r>
          </a:p>
        </p:txBody>
      </p:sp>
      <p:pic>
        <p:nvPicPr>
          <p:cNvPr id="5125" name="Picture 2" descr="C:\Documents and Settings\User\Мои документы\Downloads\origin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38" y="642938"/>
            <a:ext cx="5715000" cy="407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Сильный ветер</a:t>
            </a:r>
          </a:p>
        </p:txBody>
      </p:sp>
      <p:pic>
        <p:nvPicPr>
          <p:cNvPr id="6147" name="Picture 3" descr="C:\Documents and Settings\User\Мои документы\Downloads\71831170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528" b="528"/>
          <a:stretch>
            <a:fillRect/>
          </a:stretch>
        </p:blipFill>
        <p:spPr>
          <a:noFill/>
        </p:spPr>
      </p:pic>
      <p:sp>
        <p:nvSpPr>
          <p:cNvPr id="6148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171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Сильная боль</a:t>
            </a:r>
          </a:p>
        </p:txBody>
      </p:sp>
      <p:pic>
        <p:nvPicPr>
          <p:cNvPr id="7172" name="Picture 2" descr="C:\Documents and Settings\User\Мои документы\Downloads\i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13882" b="13882"/>
          <a:stretch>
            <a:fillRect/>
          </a:stretch>
        </p:blipFill>
        <p:spPr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4"/>
          <p:cNvSpPr txBox="1">
            <a:spLocks noChangeArrowheads="1"/>
          </p:cNvSpPr>
          <p:nvPr/>
        </p:nvSpPr>
        <p:spPr bwMode="auto">
          <a:xfrm>
            <a:off x="1187450" y="476250"/>
            <a:ext cx="76327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Причина изменения скорости движения тела при взаимодействии с другими телами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- СИЛА</a:t>
            </a:r>
            <a:r>
              <a:rPr lang="ru-RU" sz="2400" b="1" dirty="0">
                <a:latin typeface="Comic Sans MS" pitchFamily="66" charset="0"/>
              </a:rPr>
              <a:t> </a:t>
            </a:r>
          </a:p>
        </p:txBody>
      </p:sp>
      <p:sp>
        <p:nvSpPr>
          <p:cNvPr id="8195" name="Text Box 6"/>
          <p:cNvSpPr txBox="1">
            <a:spLocks noChangeArrowheads="1"/>
          </p:cNvSpPr>
          <p:nvPr/>
        </p:nvSpPr>
        <p:spPr bwMode="auto">
          <a:xfrm>
            <a:off x="468313" y="2133600"/>
            <a:ext cx="554355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СИЛА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– физическая величина, характеризующая действие тел друг на друга, то есть являющаяся мерой этого действия.</a:t>
            </a:r>
          </a:p>
        </p:txBody>
      </p:sp>
      <p:pic>
        <p:nvPicPr>
          <p:cNvPr id="8196" name="Picture 7" descr="{0C0DDE25-A66F-4E4E-8082-902066CE049F}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63938" y="4508500"/>
            <a:ext cx="2159000" cy="19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8" descr="{5E35816C-BA2D-406F-8DFA-B2C8188AF682}"/>
          <p:cNvPicPr>
            <a:picLocks noChangeAspect="1" noChangeArrowheads="1"/>
          </p:cNvPicPr>
          <p:nvPr/>
        </p:nvPicPr>
        <p:blipFill>
          <a:blip r:embed="rId3"/>
          <a:srcRect l="7051" r="27782"/>
          <a:stretch>
            <a:fillRect/>
          </a:stretch>
        </p:blipFill>
        <p:spPr bwMode="auto">
          <a:xfrm>
            <a:off x="6227763" y="1916113"/>
            <a:ext cx="2520950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9" descr="{90007BCA-3871-48F2-B6FB-A9DF669CEBBA}"/>
          <p:cNvPicPr>
            <a:picLocks noChangeAspect="1" noChangeArrowheads="1"/>
          </p:cNvPicPr>
          <p:nvPr/>
        </p:nvPicPr>
        <p:blipFill>
          <a:blip r:embed="rId4"/>
          <a:srcRect b="26167"/>
          <a:stretch>
            <a:fillRect/>
          </a:stretch>
        </p:blipFill>
        <p:spPr bwMode="auto">
          <a:xfrm>
            <a:off x="323850" y="4941888"/>
            <a:ext cx="2808288" cy="161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10" descr="{000BB10F-BCA8-4A52-A1BC-C6EFC7571F85}"/>
          <p:cNvPicPr>
            <a:picLocks noChangeAspect="1" noChangeArrowheads="1"/>
          </p:cNvPicPr>
          <p:nvPr/>
        </p:nvPicPr>
        <p:blipFill>
          <a:blip r:embed="rId5"/>
          <a:srcRect t="22205" b="33388"/>
          <a:stretch>
            <a:fillRect/>
          </a:stretch>
        </p:blipFill>
        <p:spPr bwMode="auto">
          <a:xfrm>
            <a:off x="6156325" y="3438525"/>
            <a:ext cx="252095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11" descr="{3F8239B5-3F95-46B5-A6DD-9C5541B95B95}"/>
          <p:cNvPicPr>
            <a:picLocks noChangeAspect="1" noChangeArrowheads="1"/>
          </p:cNvPicPr>
          <p:nvPr/>
        </p:nvPicPr>
        <p:blipFill>
          <a:blip r:embed="rId6"/>
          <a:srcRect t="48387" b="9274"/>
          <a:stretch>
            <a:fillRect/>
          </a:stretch>
        </p:blipFill>
        <p:spPr bwMode="auto">
          <a:xfrm>
            <a:off x="6156325" y="4772025"/>
            <a:ext cx="2520950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219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20" name="Picture 2" descr="C:\Documents and Settings\User\Мои документы\Downloads\51a5a1395a87b37905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12518" r="12518"/>
          <a:stretch>
            <a:fillRect/>
          </a:stretch>
        </p:blipFill>
        <p:spPr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Палитра">
  <a:themeElements>
    <a:clrScheme name="Палитра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Палит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алитра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Blends</Template>
  <TotalTime>1079</TotalTime>
  <Words>398</Words>
  <Application>Microsoft Office PowerPoint</Application>
  <PresentationFormat>Экран (4:3)</PresentationFormat>
  <Paragraphs>79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7" baseType="lpstr">
      <vt:lpstr>Comic Sans MS</vt:lpstr>
      <vt:lpstr>Tahoma</vt:lpstr>
      <vt:lpstr>Times New Roman</vt:lpstr>
      <vt:lpstr>Wingdings</vt:lpstr>
      <vt:lpstr>Палитра</vt:lpstr>
      <vt:lpstr>Презентация PowerPoint</vt:lpstr>
      <vt:lpstr>Презентация PowerPoint</vt:lpstr>
      <vt:lpstr>Тема урока</vt:lpstr>
      <vt:lpstr>Цели урока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Прочитайте § 25 и ответьте на вопросы</vt:lpstr>
      <vt:lpstr>Презентация PowerPoint</vt:lpstr>
      <vt:lpstr>Динамометр лабораторный</vt:lpstr>
      <vt:lpstr>Динамометр общего назначения</vt:lpstr>
      <vt:lpstr>Динамометр для измерения силы руки</vt:lpstr>
      <vt:lpstr>Динамометр для измерения силы тяги и силы крутящего механизма</vt:lpstr>
      <vt:lpstr>Презентация PowerPoint</vt:lpstr>
      <vt:lpstr>Презентация PowerPoint</vt:lpstr>
      <vt:lpstr>Презентация PowerPoint</vt:lpstr>
      <vt:lpstr>Домашнее задание:  </vt:lpstr>
      <vt:lpstr>Рефлексия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Ольга Кульчинская</cp:lastModifiedBy>
  <cp:revision>91</cp:revision>
  <dcterms:created xsi:type="dcterms:W3CDTF">1601-01-01T00:00:00Z</dcterms:created>
  <dcterms:modified xsi:type="dcterms:W3CDTF">2021-01-18T08:35:43Z</dcterms:modified>
</cp:coreProperties>
</file>