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2" r:id="rId9"/>
    <p:sldId id="263" r:id="rId10"/>
    <p:sldId id="264" r:id="rId11"/>
    <p:sldId id="268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749" y="2132856"/>
            <a:ext cx="846372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любовь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жизни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ашего ребенка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esktop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esktop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esktop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esktop\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esktop\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esktop\slide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esktop\slide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esktop\slid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esktop\slide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esktop\slide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esktop\slide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esktop\slide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esktop\slide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</TotalTime>
  <Words>7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2022-12-14T14:50:12Z</dcterms:created>
  <dcterms:modified xsi:type="dcterms:W3CDTF">2022-12-14T15:37:37Z</dcterms:modified>
</cp:coreProperties>
</file>