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4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20.05.2020</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20.05.2020</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20.05.2020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20.05.2020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20.05.2020</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20.05.2020</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20.05.2020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2132856"/>
            <a:ext cx="8305800" cy="2709948"/>
          </a:xfrm>
        </p:spPr>
        <p:txBody>
          <a:bodyPr/>
          <a:lstStyle/>
          <a:p>
            <a:r>
              <a:rPr lang="ru-RU" sz="4400" dirty="0" smtClean="0"/>
              <a:t>Пионерская дружина </a:t>
            </a:r>
          </a:p>
          <a:p>
            <a:r>
              <a:rPr lang="ru-RU" sz="4400" dirty="0" smtClean="0"/>
              <a:t>имени Сергея Тюленина</a:t>
            </a:r>
            <a:endParaRPr lang="ru-RU" sz="4400" dirty="0"/>
          </a:p>
        </p:txBody>
      </p:sp>
      <p:sp>
        <p:nvSpPr>
          <p:cNvPr id="2" name="Заголовок 1"/>
          <p:cNvSpPr>
            <a:spLocks noGrp="1"/>
          </p:cNvSpPr>
          <p:nvPr>
            <p:ph type="ctrTitle"/>
          </p:nvPr>
        </p:nvSpPr>
        <p:spPr>
          <a:xfrm>
            <a:off x="539552" y="332656"/>
            <a:ext cx="8305800" cy="1224136"/>
          </a:xfrm>
        </p:spPr>
        <p:txBody>
          <a:bodyPr/>
          <a:lstStyle/>
          <a:p>
            <a:r>
              <a:rPr lang="ru-RU" sz="3400" dirty="0" smtClean="0"/>
              <a:t>Государственное учреждение образования</a:t>
            </a:r>
            <a:r>
              <a:rPr lang="ru-RU" sz="4000" dirty="0" smtClean="0"/>
              <a:t/>
            </a:r>
            <a:br>
              <a:rPr lang="ru-RU" sz="4000" dirty="0" smtClean="0"/>
            </a:br>
            <a:r>
              <a:rPr lang="ru-RU" sz="4000" dirty="0" smtClean="0"/>
              <a:t>«Потейковская средняя школа»</a:t>
            </a:r>
            <a:endParaRPr lang="ru-RU" sz="4000" dirty="0"/>
          </a:p>
        </p:txBody>
      </p:sp>
    </p:spTree>
    <p:extLst>
      <p:ext uri="{BB962C8B-B14F-4D97-AF65-F5344CB8AC3E}">
        <p14:creationId xmlns:p14="http://schemas.microsoft.com/office/powerpoint/2010/main" val="152990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700808"/>
            <a:ext cx="7344816" cy="4796823"/>
          </a:xfrm>
        </p:spPr>
      </p:pic>
      <p:sp>
        <p:nvSpPr>
          <p:cNvPr id="3" name="Заголовок 2"/>
          <p:cNvSpPr>
            <a:spLocks noGrp="1"/>
          </p:cNvSpPr>
          <p:nvPr>
            <p:ph type="title"/>
          </p:nvPr>
        </p:nvSpPr>
        <p:spPr>
          <a:xfrm>
            <a:off x="457200" y="404664"/>
            <a:ext cx="8229600" cy="1368152"/>
          </a:xfrm>
        </p:spPr>
        <p:txBody>
          <a:bodyPr>
            <a:normAutofit fontScale="90000"/>
          </a:bodyPr>
          <a:lstStyle/>
          <a:p>
            <a:r>
              <a:rPr lang="ru-RU" sz="2000" dirty="0">
                <a:effectLst/>
              </a:rPr>
              <a:t>5 </a:t>
            </a:r>
            <a:r>
              <a:rPr lang="ru-RU" sz="2000" dirty="0" smtClean="0">
                <a:effectLst/>
              </a:rPr>
              <a:t>февраля 1943 года </a:t>
            </a:r>
            <a:r>
              <a:rPr lang="ru-RU" sz="2000" dirty="0">
                <a:effectLst/>
              </a:rPr>
              <a:t>страшное горе настигло жителей д. </a:t>
            </a:r>
            <a:r>
              <a:rPr lang="ru-RU" sz="2000" dirty="0">
                <a:effectLst/>
              </a:rPr>
              <a:t>Жаулки — здесь от рук немецко-фашистских захватчиков погибло 512 человек. </a:t>
            </a:r>
            <a:r>
              <a:rPr lang="ru-RU" sz="2000" dirty="0">
                <a:effectLst/>
              </a:rPr>
              <a:t>Немцы врывались в дома мирных жителей, расстреливали их и поджигали жилые </a:t>
            </a:r>
            <a:r>
              <a:rPr lang="ru-RU" sz="2000" dirty="0" smtClean="0">
                <a:effectLst/>
              </a:rPr>
              <a:t>здания.  В память о погибших, был </a:t>
            </a:r>
            <a:r>
              <a:rPr lang="ru-RU" sz="2200" dirty="0" smtClean="0">
                <a:effectLst/>
              </a:rPr>
              <a:t>возведен  «Памятник жертвам  фашистов»</a:t>
            </a:r>
            <a:r>
              <a:rPr lang="ru-RU" sz="1800" dirty="0">
                <a:effectLst/>
              </a:rPr>
              <a:t/>
            </a:r>
            <a:br>
              <a:rPr lang="ru-RU" sz="1800" dirty="0">
                <a:effectLst/>
              </a:rPr>
            </a:br>
            <a:r>
              <a:rPr lang="ru-RU" sz="2000" dirty="0" smtClean="0">
                <a:effectLst/>
              </a:rPr>
              <a:t> </a:t>
            </a:r>
            <a:endParaRPr lang="ru-RU" sz="2000" dirty="0"/>
          </a:p>
        </p:txBody>
      </p:sp>
    </p:spTree>
    <p:extLst>
      <p:ext uri="{BB962C8B-B14F-4D97-AF65-F5344CB8AC3E}">
        <p14:creationId xmlns:p14="http://schemas.microsoft.com/office/powerpoint/2010/main" val="2590095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404664"/>
            <a:ext cx="4378796" cy="5838395"/>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685869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endParaRPr lang="ru-RU" dirty="0" smtClean="0"/>
          </a:p>
          <a:p>
            <a:pPr marL="0" indent="0">
              <a:buNone/>
            </a:pPr>
            <a:r>
              <a:rPr lang="ru-RU" dirty="0" smtClean="0"/>
              <a:t>Спасибо </a:t>
            </a:r>
            <a:r>
              <a:rPr lang="ru-RU" dirty="0"/>
              <a:t>вам, дорогие ветераны. Спасибо за то, что мы можем ходить по этой Земле, за то, что мы знаем, что такое настоящая храбрость, сплочённость, патриотизм. Спасибо вам, наши дорогие люди, спасибо за самое ценное в мире — за мир</a:t>
            </a:r>
            <a:r>
              <a:rPr lang="ru-RU" dirty="0" smtClean="0"/>
              <a:t>! Пусть </a:t>
            </a:r>
            <a:r>
              <a:rPr lang="ru-RU" dirty="0"/>
              <a:t>все помнят, пусть все гордятся, пусть все искренне уважают вас! Здоровья вам и душевного спокойствия.</a:t>
            </a:r>
          </a:p>
          <a:p>
            <a:pPr marL="0" indent="0">
              <a:buNone/>
            </a:pPr>
            <a:endParaRPr lang="ru-RU" dirty="0"/>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852217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TotalTime>
  <Words>126</Words>
  <Application>Microsoft Office PowerPoint</Application>
  <PresentationFormat>Экран (4:3)</PresentationFormat>
  <Paragraphs>6</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Бумажная</vt:lpstr>
      <vt:lpstr>Государственное учреждение образования «Потейковская средняя школа»</vt:lpstr>
      <vt:lpstr>5 февраля 1943 года страшное горе настигло жителей д. Жаулки — здесь от рук немецко-фашистских захватчиков погибло 512 человек. Немцы врывались в дома мирных жителей, расстреливали их и поджигали жилые здания.  В память о погибших, был возведен  «Памятник жертвам  фашистов»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учреждение образования «Потейковская средняя школа»</dc:title>
  <cp:lastModifiedBy>Admin</cp:lastModifiedBy>
  <cp:revision>3</cp:revision>
  <dcterms:modified xsi:type="dcterms:W3CDTF">2020-05-20T13:17:47Z</dcterms:modified>
</cp:coreProperties>
</file>