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AE581-1EAE-4C9F-A2E2-5D626E4156DF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3DACE-4642-426B-84A3-281191A10F71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AE581-1EAE-4C9F-A2E2-5D626E4156DF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3DACE-4642-426B-84A3-281191A10F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AE581-1EAE-4C9F-A2E2-5D626E4156DF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3DACE-4642-426B-84A3-281191A10F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AE581-1EAE-4C9F-A2E2-5D626E4156DF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3DACE-4642-426B-84A3-281191A10F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AE581-1EAE-4C9F-A2E2-5D626E4156DF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3DACE-4642-426B-84A3-281191A10F71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AE581-1EAE-4C9F-A2E2-5D626E4156DF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3DACE-4642-426B-84A3-281191A10F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AE581-1EAE-4C9F-A2E2-5D626E4156DF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3DACE-4642-426B-84A3-281191A10F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AE581-1EAE-4C9F-A2E2-5D626E4156DF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3DACE-4642-426B-84A3-281191A10F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AE581-1EAE-4C9F-A2E2-5D626E4156DF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3DACE-4642-426B-84A3-281191A10F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AE581-1EAE-4C9F-A2E2-5D626E4156DF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3DACE-4642-426B-84A3-281191A10F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AE581-1EAE-4C9F-A2E2-5D626E4156DF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703DACE-4642-426B-84A3-281191A10F71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97AE581-1EAE-4C9F-A2E2-5D626E4156DF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703DACE-4642-426B-84A3-281191A10F71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39552" y="1412776"/>
            <a:ext cx="8280920" cy="1440160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>
                <a:latin typeface="Cambria" pitchFamily="18" charset="0"/>
              </a:rPr>
              <a:t>ГУО «Комсомольский УПК детский сад - средняя школа»</a:t>
            </a:r>
            <a:endParaRPr lang="ru-RU" sz="4400" dirty="0">
              <a:latin typeface="Cambria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2936768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rgbClr val="002060"/>
                </a:solidFill>
                <a:latin typeface="Cambria" pitchFamily="18" charset="0"/>
              </a:rPr>
              <a:t>«Символ Памяти»</a:t>
            </a:r>
          </a:p>
          <a:p>
            <a:pPr algn="ctr"/>
            <a:endParaRPr lang="ru-RU" sz="1800" b="1" dirty="0" smtClean="0">
              <a:solidFill>
                <a:srgbClr val="002060"/>
              </a:solidFill>
              <a:latin typeface="Cambria" pitchFamily="18" charset="0"/>
            </a:endParaRPr>
          </a:p>
          <a:p>
            <a:pPr algn="ctr"/>
            <a:r>
              <a:rPr lang="ru-RU" sz="30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Пионерская дружина имени И. Н. Дунаева</a:t>
            </a:r>
            <a:endParaRPr lang="ru-RU" sz="3000" b="1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6813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2471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Cambria" pitchFamily="18" charset="0"/>
              </a:rPr>
              <a:t>Памятник жертвам фашизма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58986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89" r="2746" b="11618"/>
          <a:stretch/>
        </p:blipFill>
        <p:spPr bwMode="auto">
          <a:xfrm>
            <a:off x="2667184" y="1916832"/>
            <a:ext cx="3731926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6903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8069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Cambria" pitchFamily="18" charset="0"/>
              </a:rPr>
              <a:t>Памятник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Cambria" pitchFamily="18" charset="0"/>
              </a:rPr>
              <a:t>советским воинам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61872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2051" name="Picture 3" descr="C:\Users\Даша\Desktop\-BI0tKRlyn0 (1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17" r="6306" b="15452"/>
          <a:stretch/>
        </p:blipFill>
        <p:spPr bwMode="auto">
          <a:xfrm>
            <a:off x="2183822" y="1772816"/>
            <a:ext cx="4026269" cy="4824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2995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52704"/>
          </a:xfrm>
        </p:spPr>
        <p:txBody>
          <a:bodyPr>
            <a:noAutofit/>
          </a:bodyPr>
          <a:lstStyle/>
          <a:p>
            <a:r>
              <a:rPr lang="ru-RU" sz="4200" b="1" dirty="0">
                <a:solidFill>
                  <a:schemeClr val="accent5">
                    <a:lumMod val="50000"/>
                  </a:schemeClr>
                </a:solidFill>
                <a:latin typeface="Cambria" pitchFamily="18" charset="0"/>
              </a:rPr>
              <a:t>Памятник </a:t>
            </a:r>
            <a:r>
              <a:rPr lang="ru-RU" sz="4200" b="1" dirty="0" smtClean="0">
                <a:solidFill>
                  <a:schemeClr val="accent5">
                    <a:lumMod val="50000"/>
                  </a:schemeClr>
                </a:solidFill>
                <a:latin typeface="Cambria" pitchFamily="18" charset="0"/>
              </a:rPr>
              <a:t>погибшим землякам</a:t>
            </a:r>
            <a:endParaRPr lang="ru-RU" sz="4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824536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3074" name="Picture 2" descr="C:\Users\Даша\Desktop\E-80gKPVCCQ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5" t="19244" b="16117"/>
          <a:stretch/>
        </p:blipFill>
        <p:spPr bwMode="auto">
          <a:xfrm>
            <a:off x="1835696" y="1679646"/>
            <a:ext cx="5593381" cy="4920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8774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23</TotalTime>
  <Words>32</Words>
  <Application>Microsoft Office PowerPoint</Application>
  <PresentationFormat>Экран (4:3)</PresentationFormat>
  <Paragraphs>8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Поток</vt:lpstr>
      <vt:lpstr>ГУО «Комсомольский УПК детский сад - средняя школа»</vt:lpstr>
      <vt:lpstr>Памятник жертвам фашизма</vt:lpstr>
      <vt:lpstr>Памятник советским воинам</vt:lpstr>
      <vt:lpstr>Памятник погибшим землякам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ГУО «Комсомольский УПК детский сад - средняя школа»</dc:title>
  <dc:creator>Даша</dc:creator>
  <cp:lastModifiedBy>Даша</cp:lastModifiedBy>
  <cp:revision>4</cp:revision>
  <dcterms:created xsi:type="dcterms:W3CDTF">2020-05-15T17:19:34Z</dcterms:created>
  <dcterms:modified xsi:type="dcterms:W3CDTF">2020-05-15T17:43:59Z</dcterms:modified>
</cp:coreProperties>
</file>