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5" r:id="rId5"/>
    <p:sldId id="264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1350" autoAdjust="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26F5D-288C-47FF-9B70-2DD899FBE3FC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C9A6-D84A-4FF5-94DB-1F2612D489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75299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26F5D-288C-47FF-9B70-2DD899FBE3FC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C9A6-D84A-4FF5-94DB-1F2612D489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61370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26F5D-288C-47FF-9B70-2DD899FBE3FC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C9A6-D84A-4FF5-94DB-1F2612D489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99748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26F5D-288C-47FF-9B70-2DD899FBE3FC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C9A6-D84A-4FF5-94DB-1F2612D489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77663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26F5D-288C-47FF-9B70-2DD899FBE3FC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C9A6-D84A-4FF5-94DB-1F2612D489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62950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26F5D-288C-47FF-9B70-2DD899FBE3FC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C9A6-D84A-4FF5-94DB-1F2612D489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1823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26F5D-288C-47FF-9B70-2DD899FBE3FC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C9A6-D84A-4FF5-94DB-1F2612D489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91961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26F5D-288C-47FF-9B70-2DD899FBE3FC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C9A6-D84A-4FF5-94DB-1F2612D489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74704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26F5D-288C-47FF-9B70-2DD899FBE3FC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C9A6-D84A-4FF5-94DB-1F2612D489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5841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26F5D-288C-47FF-9B70-2DD899FBE3FC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C9A6-D84A-4FF5-94DB-1F2612D489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8985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26F5D-288C-47FF-9B70-2DD899FBE3FC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C9A6-D84A-4FF5-94DB-1F2612D489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43194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26F5D-288C-47FF-9B70-2DD899FBE3FC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4C9A6-D84A-4FF5-94DB-1F2612D489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329724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57233"/>
            <a:ext cx="7772400" cy="2143140"/>
          </a:xfrm>
        </p:spPr>
        <p:txBody>
          <a:bodyPr>
            <a:noAutofit/>
          </a:bodyPr>
          <a:lstStyle/>
          <a:p>
            <a:r>
              <a:rPr lang="be-BY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Дружына  ДУА «Жыліхаўскі вучэбна-педагагічны комплекс дзіцячы сад-сярэдняя школа»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000372"/>
            <a:ext cx="6400800" cy="3071834"/>
          </a:xfrm>
        </p:spPr>
        <p:txBody>
          <a:bodyPr>
            <a:normAutofit lnSpcReduction="10000"/>
          </a:bodyPr>
          <a:lstStyle/>
          <a:p>
            <a:r>
              <a:rPr lang="be-BY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«Сімвал памяці»</a:t>
            </a:r>
          </a:p>
          <a:p>
            <a:endParaRPr lang="be-BY" sz="6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be-BY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be-BY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Жыліхава</a:t>
            </a:r>
            <a:r>
              <a:rPr lang="be-BY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2020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701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Мемарыяльная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дошка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KOMAR\Pictures\IMG-2a52303077631efdde26f246002df7ef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12976"/>
            <a:ext cx="4680520" cy="32403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1268759"/>
            <a:ext cx="842493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just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Актывісты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міжнароднага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патрыятычнага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руху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Марское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братэрства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непарушнае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знайшлі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астанкі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беларусаў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лётчыкаў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марской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авіяцыі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якія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загінулі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ў гады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Вялікай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Айчыннай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 баях за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Чарнаморскае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ўзбярэжжа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ў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раёне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горада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Новарасійска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іх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ліку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ураджэнец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вёскі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Жыліхава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Капыльскага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раёна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Міхалковіч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Мікалай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Піліпавіч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У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маі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2014 года ў в.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Жыліхава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адбылося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ўрачыстае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пахаванне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капсулы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зямлёй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месца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гібелі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героя-земляка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Міхалковіча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Мікалая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/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што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быў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ліку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прапаўшых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 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вестак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доўгія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гады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На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будынку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ДУА “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Жыліхаўскі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ВПК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дз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/с-СШ”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усталявана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мемарыяльная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дошка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58056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52928" cy="1143000"/>
          </a:xfrm>
        </p:spPr>
        <p:txBody>
          <a:bodyPr>
            <a:normAutofit fontScale="90000"/>
          </a:bodyPr>
          <a:lstStyle/>
          <a:p>
            <a:r>
              <a:rPr lang="be-BY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Пахаванне капсулы з зямлёй з месца гібелі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Міхалковіча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Мікалая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828092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9390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e-BY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Помнік землякам.</a:t>
            </a:r>
            <a:r>
              <a:rPr lang="be-BY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e-BY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be-BY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e-BY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be-BY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цэнтры вёскі Жыліхава.</a:t>
            </a:r>
            <a:r>
              <a:rPr lang="be-BY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00628" y="1600200"/>
            <a:ext cx="3929090" cy="4525963"/>
          </a:xfrm>
        </p:spPr>
        <p:txBody>
          <a:bodyPr/>
          <a:lstStyle/>
          <a:p>
            <a:pPr marL="0" indent="0" algn="ctr">
              <a:buNone/>
            </a:pPr>
            <a:endParaRPr lang="be-BY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be-BY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be-BY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be-BY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ўшанаванне памяці 101 земляка, якія </a:t>
            </a:r>
            <a:r>
              <a:rPr lang="be-BY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загінулі </a:t>
            </a:r>
            <a:r>
              <a:rPr lang="be-BY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ў Вялікую Айчынную вайну. </a:t>
            </a:r>
            <a:endParaRPr lang="be-BY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be-BY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be-BY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1970 г. устаноўлены абеліск.</a:t>
            </a:r>
            <a:endParaRPr lang="ru-RU" dirty="0"/>
          </a:p>
        </p:txBody>
      </p:sp>
      <p:pic>
        <p:nvPicPr>
          <p:cNvPr id="3074" name="Picture 2" descr="http://www.kopyl.by/wp-content/uploads/2020/05/%D0%91%D1%83%D1%87%D0%B0%D1%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1678"/>
            <a:ext cx="5214942" cy="43816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86238" cy="452596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5647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Брацкая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магіла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савецкіх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воінаў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В. Выгода. На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могілках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endParaRPr lang="be-BY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be-BY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Пахаваны </a:t>
            </a:r>
            <a:r>
              <a:rPr lang="be-BY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13 воінаў</a:t>
            </a:r>
            <a:r>
              <a:rPr lang="be-BY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 algn="ctr">
              <a:buNone/>
            </a:pPr>
            <a:r>
              <a:rPr lang="be-BY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e-BY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якія загінулі ў 1944 г.  пры вызваленні раёна ад нямецка-фашысцкіх акупантаў. У 1972 г. на магіле ўстаноўлены помнік.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Picture 2" descr="C:\Users\KOMAR\Desktop\IMG-a5cd90f035be71eb51db73632db16d52-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00200"/>
            <a:ext cx="3818704" cy="46148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7127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e-BY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Брацкая магіла савецкіх воінаў.</a:t>
            </a:r>
            <a:br>
              <a:rPr lang="be-BY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e-BY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цэнтры в. Гулевічы.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be-BY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 algn="ctr">
              <a:buNone/>
            </a:pPr>
            <a:r>
              <a:rPr lang="be-BY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e-BY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Пахаваны 10 воінаў, якія загінулі ў 1944 г. пры вызваленні раёна ад нямецка-фашысцкіх акупантаў. У 1972 г. на магіле ўстаноўлены помнік.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KOMAR\Desktop\IMG-f5138ea3a9eb1998f6baf5ca37062f37-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00200"/>
            <a:ext cx="3744415" cy="4525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2967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164</Words>
  <Application>Microsoft Office PowerPoint</Application>
  <PresentationFormat>Экран (4:3)</PresentationFormat>
  <Paragraphs>29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Дружына  ДУА «Жыліхаўскі вучэбна-педагагічны комплекс дзіцячы сад-сярэдняя школа»</vt:lpstr>
      <vt:lpstr>Мемарыяльная дошка</vt:lpstr>
      <vt:lpstr>Пахаванне капсулы з зямлёй з месца гібелі Міхалковіча Мікалая</vt:lpstr>
      <vt:lpstr>Помнік землякам.  У цэнтры вёскі Жыліхава. </vt:lpstr>
      <vt:lpstr>Брацкая магіла савецкіх воінаў.  В. Выгода. На могілках.</vt:lpstr>
      <vt:lpstr>Брацкая магіла савецкіх воінаў. У цэнтры в. Гулевічы.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KOMAR</dc:creator>
  <cp:lastModifiedBy>комп</cp:lastModifiedBy>
  <cp:revision>16</cp:revision>
  <dcterms:created xsi:type="dcterms:W3CDTF">2020-05-14T06:07:01Z</dcterms:created>
  <dcterms:modified xsi:type="dcterms:W3CDTF">2020-05-19T10:46:10Z</dcterms:modified>
</cp:coreProperties>
</file>