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FE36-0E13-4751-AA18-A2E479FB1FE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CC56-8C5A-4385-AA34-1869D07F825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FE36-0E13-4751-AA18-A2E479FB1FE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CC56-8C5A-4385-AA34-1869D07F8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FE36-0E13-4751-AA18-A2E479FB1FE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CC56-8C5A-4385-AA34-1869D07F8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FE36-0E13-4751-AA18-A2E479FB1FE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CC56-8C5A-4385-AA34-1869D07F8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FE36-0E13-4751-AA18-A2E479FB1FE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CC56-8C5A-4385-AA34-1869D07F825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FE36-0E13-4751-AA18-A2E479FB1FE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CC56-8C5A-4385-AA34-1869D07F8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FE36-0E13-4751-AA18-A2E479FB1FE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CC56-8C5A-4385-AA34-1869D07F8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FE36-0E13-4751-AA18-A2E479FB1FE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CC56-8C5A-4385-AA34-1869D07F8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FE36-0E13-4751-AA18-A2E479FB1FE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CC56-8C5A-4385-AA34-1869D07F8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FE36-0E13-4751-AA18-A2E479FB1FE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CC56-8C5A-4385-AA34-1869D07F8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FE36-0E13-4751-AA18-A2E479FB1FE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3F5CC56-8C5A-4385-AA34-1869D07F825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03FE36-0E13-4751-AA18-A2E479FB1FE1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F5CC56-8C5A-4385-AA34-1869D07F825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7851648" cy="18288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СИМВОЛ ПАМЯТИ</a:t>
            </a:r>
            <a:endParaRPr lang="ru-RU" sz="5000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4290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tx1"/>
                </a:solidFill>
                <a:latin typeface="Adine Kirnberg" pitchFamily="2" charset="0"/>
                <a:cs typeface="Aharoni" pitchFamily="2" charset="-79"/>
              </a:rPr>
              <a:t>Пионерская дружина </a:t>
            </a:r>
            <a:br>
              <a:rPr lang="ru-RU" sz="5400" b="1" dirty="0" smtClean="0">
                <a:solidFill>
                  <a:schemeClr val="tx1"/>
                </a:solidFill>
                <a:latin typeface="Adine Kirnberg" pitchFamily="2" charset="0"/>
                <a:cs typeface="Aharoni" pitchFamily="2" charset="-79"/>
              </a:rPr>
            </a:br>
            <a:r>
              <a:rPr lang="ru-RU" sz="5400" b="1" dirty="0" smtClean="0">
                <a:solidFill>
                  <a:schemeClr val="tx1"/>
                </a:solidFill>
                <a:latin typeface="Adine Kirnberg" pitchFamily="2" charset="0"/>
                <a:cs typeface="Aharoni" pitchFamily="2" charset="-79"/>
              </a:rPr>
              <a:t>Государственного учреждения образования </a:t>
            </a:r>
            <a:br>
              <a:rPr lang="ru-RU" sz="5400" b="1" dirty="0" smtClean="0">
                <a:solidFill>
                  <a:schemeClr val="tx1"/>
                </a:solidFill>
                <a:latin typeface="Adine Kirnberg" pitchFamily="2" charset="0"/>
                <a:cs typeface="Aharoni" pitchFamily="2" charset="-79"/>
              </a:rPr>
            </a:br>
            <a:r>
              <a:rPr lang="ru-RU" sz="3600" b="1" dirty="0" smtClean="0">
                <a:solidFill>
                  <a:schemeClr val="tx1"/>
                </a:solidFill>
                <a:latin typeface="Adine Kirnberg" pitchFamily="2" charset="0"/>
                <a:cs typeface="Aharoni" pitchFamily="2" charset="-79"/>
              </a:rPr>
              <a:t>«</a:t>
            </a:r>
            <a:r>
              <a:rPr lang="ru-RU" sz="5400" b="1" dirty="0" err="1" smtClean="0">
                <a:solidFill>
                  <a:schemeClr val="tx1"/>
                </a:solidFill>
                <a:latin typeface="Adine Kirnberg" pitchFamily="2" charset="0"/>
                <a:cs typeface="Aharoni" pitchFamily="2" charset="-79"/>
              </a:rPr>
              <a:t>Докторовичская</a:t>
            </a:r>
            <a:r>
              <a:rPr lang="ru-RU" sz="5400" b="1" dirty="0" smtClean="0">
                <a:solidFill>
                  <a:schemeClr val="tx1"/>
                </a:solidFill>
                <a:latin typeface="Adine Kirnberg" pitchFamily="2" charset="0"/>
                <a:cs typeface="Aharoni" pitchFamily="2" charset="-79"/>
              </a:rPr>
              <a:t> средняя школа</a:t>
            </a:r>
            <a:r>
              <a:rPr lang="ru-RU" sz="3600" b="1" dirty="0" smtClean="0">
                <a:solidFill>
                  <a:schemeClr val="tx1"/>
                </a:solidFill>
                <a:latin typeface="Adine Kirnberg" pitchFamily="2" charset="0"/>
                <a:cs typeface="Aharoni" pitchFamily="2" charset="-79"/>
              </a:rPr>
              <a:t>»</a:t>
            </a:r>
            <a:r>
              <a:rPr lang="ru-RU" sz="5400" b="1" dirty="0" smtClean="0">
                <a:solidFill>
                  <a:schemeClr val="tx1"/>
                </a:solidFill>
                <a:latin typeface="Adine Kirnberg" pitchFamily="2" charset="0"/>
                <a:cs typeface="Aharoni" pitchFamily="2" charset="-79"/>
              </a:rPr>
              <a:t/>
            </a:r>
            <a:br>
              <a:rPr lang="ru-RU" sz="5400" b="1" dirty="0" smtClean="0">
                <a:solidFill>
                  <a:schemeClr val="tx1"/>
                </a:solidFill>
                <a:latin typeface="Adine Kirnberg" pitchFamily="2" charset="0"/>
                <a:cs typeface="Aharoni" pitchFamily="2" charset="-79"/>
              </a:rPr>
            </a:br>
            <a:r>
              <a:rPr lang="ru-RU" sz="5400" b="1" dirty="0" smtClean="0">
                <a:solidFill>
                  <a:schemeClr val="tx1"/>
                </a:solidFill>
                <a:latin typeface="Adine Kirnberg" pitchFamily="2" charset="0"/>
                <a:cs typeface="Aharoni" pitchFamily="2" charset="-79"/>
              </a:rPr>
              <a:t>имени Александра Григорьевича </a:t>
            </a:r>
            <a:r>
              <a:rPr lang="ru-RU" sz="5400" b="1" dirty="0" err="1" smtClean="0">
                <a:solidFill>
                  <a:schemeClr val="tx1"/>
                </a:solidFill>
                <a:latin typeface="Adine Kirnberg" pitchFamily="2" charset="0"/>
                <a:cs typeface="Aharoni" pitchFamily="2" charset="-79"/>
              </a:rPr>
              <a:t>Толпеко</a:t>
            </a:r>
            <a:endParaRPr lang="ru-RU" sz="5400" b="1" dirty="0">
              <a:solidFill>
                <a:schemeClr val="tx1"/>
              </a:solidFill>
              <a:latin typeface="Adine Kirnberg" pitchFamily="2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Парк-памятник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719138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перекрестке дорог Копыль-Слуцк-Докторовичи в 1972 году был заложен Парк-памятник, на территории которого установлен памятник плита с именами погибших земляков.</a:t>
            </a:r>
          </a:p>
          <a:p>
            <a:pPr marL="0" indent="719138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 сентября 1942 года по донесению бургомистра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Неделько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Копыльской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жандормерии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 том, что жители деревни Докторовичи имеют связь с партизанами, немцами и полицаями была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ученина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кровавая расправа. С утра деревня была окружена со всех сторон карательным отрядом, который расстрелял 10 семей, насчитывающих 52 человека. При этом фашисты издевались над людьми, у многих детей при погребении были видны переломанные руки и ноги. Три дома были сожжены вместе с убитыми в них людьми.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200508_092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0200508_0929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103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 СИМВОЛ ПАМЯТИ</vt:lpstr>
      <vt:lpstr>  Пионерская дружина  Государственного учреждения образования  «Докторовичская средняя школа» имени Александра Григорьевича Толпеко</vt:lpstr>
      <vt:lpstr>Парк-памятник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 ПАМЯТИ</dc:title>
  <dc:creator>User</dc:creator>
  <cp:lastModifiedBy>User</cp:lastModifiedBy>
  <cp:revision>8</cp:revision>
  <dcterms:created xsi:type="dcterms:W3CDTF">2020-05-19T18:08:23Z</dcterms:created>
  <dcterms:modified xsi:type="dcterms:W3CDTF">2020-05-19T19:21:44Z</dcterms:modified>
</cp:coreProperties>
</file>