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7" r:id="rId4"/>
    <p:sldId id="262" r:id="rId5"/>
    <p:sldId id="261" r:id="rId6"/>
    <p:sldId id="275" r:id="rId7"/>
    <p:sldId id="260" r:id="rId8"/>
    <p:sldId id="259" r:id="rId9"/>
    <p:sldId id="263" r:id="rId10"/>
    <p:sldId id="274" r:id="rId11"/>
    <p:sldId id="264" r:id="rId12"/>
    <p:sldId id="265" r:id="rId13"/>
    <p:sldId id="266" r:id="rId14"/>
    <p:sldId id="267" r:id="rId15"/>
    <p:sldId id="269" r:id="rId16"/>
    <p:sldId id="268" r:id="rId17"/>
    <p:sldId id="271" r:id="rId18"/>
    <p:sldId id="270" r:id="rId19"/>
    <p:sldId id="273" r:id="rId20"/>
    <p:sldId id="272" r:id="rId21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725" autoAdjust="0"/>
  </p:normalViewPr>
  <p:slideViewPr>
    <p:cSldViewPr>
      <p:cViewPr varScale="1">
        <p:scale>
          <a:sx n="74" d="100"/>
          <a:sy n="74" d="100"/>
        </p:scale>
        <p:origin x="-3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08D22-55E8-454D-8AF6-DDD965276CD7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EAF83-B931-4093-A3D8-0E76732FB5C7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6243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882332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63351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6767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36365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980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106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8536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319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76965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97111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5457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318A8-A2F0-48EB-91B2-7025248845C4}" type="datetimeFigureOut">
              <a:rPr lang="be-BY" smtClean="0"/>
              <a:t>21.12.2015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44820-D1AA-43DA-BED8-A9A2C267130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21986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1522527"/>
            <a:ext cx="82476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cs typeface="MV Boli" pitchFamily="2" charset="0"/>
              </a:rPr>
              <a:t>Индивидуальный исследовательский проект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cs typeface="MV Boli" pitchFamily="2" charset="0"/>
              </a:rPr>
              <a:t> «Удивительная соль»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cs typeface="MV Boli" pitchFamily="2" charset="0"/>
              </a:rPr>
              <a:t>в</a:t>
            </a:r>
            <a:r>
              <a:rPr lang="ru-RU" sz="3200" b="1" dirty="0" smtClean="0">
                <a:solidFill>
                  <a:srgbClr val="002060"/>
                </a:solidFill>
                <a:cs typeface="MV Boli" pitchFamily="2" charset="0"/>
              </a:rPr>
              <a:t>оспитанника старшей группы 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  <a:cs typeface="MV Boli" pitchFamily="2" charset="0"/>
              </a:rPr>
              <a:t>Царика</a:t>
            </a:r>
            <a:r>
              <a:rPr lang="ru-RU" sz="3200" b="1" dirty="0" smtClean="0">
                <a:solidFill>
                  <a:srgbClr val="002060"/>
                </a:solidFill>
                <a:cs typeface="MV Boli" pitchFamily="2" charset="0"/>
              </a:rPr>
              <a:t> Дмитрия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cs typeface="MV Boli" pitchFamily="2" charset="0"/>
              </a:rPr>
              <a:t>ГУО «</a:t>
            </a:r>
            <a:r>
              <a:rPr lang="ru-RU" sz="3200" b="1" dirty="0" err="1" smtClean="0">
                <a:solidFill>
                  <a:srgbClr val="002060"/>
                </a:solidFill>
                <a:cs typeface="MV Boli" pitchFamily="2" charset="0"/>
              </a:rPr>
              <a:t>Туровский</a:t>
            </a:r>
            <a:r>
              <a:rPr lang="ru-RU" sz="3200" b="1" dirty="0" smtClean="0">
                <a:solidFill>
                  <a:srgbClr val="002060"/>
                </a:solidFill>
                <a:cs typeface="MV Boli" pitchFamily="2" charset="0"/>
              </a:rPr>
              <a:t> ясли-сад»</a:t>
            </a:r>
          </a:p>
        </p:txBody>
      </p:sp>
      <p:pic>
        <p:nvPicPr>
          <p:cNvPr id="1030" name="Picture 6" descr="http://kransib.ru/caches/image/55a0d8980b7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77072"/>
            <a:ext cx="3838266" cy="2397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8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 Республиканская больница спелеолечения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4" y="980727"/>
            <a:ext cx="7848872" cy="5553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9924" y="260648"/>
            <a:ext cx="5655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Солевая комната в Солигорске</a:t>
            </a:r>
            <a:endParaRPr lang="be-BY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3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6" y="1556792"/>
            <a:ext cx="8050085" cy="4525963"/>
          </a:xfrm>
        </p:spPr>
      </p:pic>
      <p:sp>
        <p:nvSpPr>
          <p:cNvPr id="5" name="TextBox 4"/>
          <p:cNvSpPr txBox="1"/>
          <p:nvPr/>
        </p:nvSpPr>
        <p:spPr>
          <a:xfrm>
            <a:off x="2382466" y="476672"/>
            <a:ext cx="4441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Опыты и эксперименты</a:t>
            </a:r>
            <a:endParaRPr lang="be-BY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3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 горячей воде соль растворяется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быстрее чем в холодной</a:t>
            </a:r>
            <a:endParaRPr lang="be-BY" sz="3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22" y="1600200"/>
            <a:ext cx="7384155" cy="4525963"/>
          </a:xfrm>
        </p:spPr>
      </p:pic>
    </p:spTree>
    <p:extLst>
      <p:ext uri="{BB962C8B-B14F-4D97-AF65-F5344CB8AC3E}">
        <p14:creationId xmlns:p14="http://schemas.microsoft.com/office/powerpoint/2010/main" val="195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Выпаривание соли из воды</a:t>
            </a:r>
            <a:endParaRPr lang="be-BY" sz="3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22" y="1600200"/>
            <a:ext cx="7384155" cy="4525963"/>
          </a:xfrm>
        </p:spPr>
      </p:pic>
    </p:spTree>
    <p:extLst>
      <p:ext uri="{BB962C8B-B14F-4D97-AF65-F5344CB8AC3E}">
        <p14:creationId xmlns:p14="http://schemas.microsoft.com/office/powerpoint/2010/main" val="16531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Соль выталкивает яйцо из воды</a:t>
            </a:r>
            <a:endParaRPr lang="be-BY" sz="3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22" y="1600200"/>
            <a:ext cx="7384155" cy="4525963"/>
          </a:xfrm>
        </p:spPr>
      </p:pic>
    </p:spTree>
    <p:extLst>
      <p:ext uri="{BB962C8B-B14F-4D97-AF65-F5344CB8AC3E}">
        <p14:creationId xmlns:p14="http://schemas.microsoft.com/office/powerpoint/2010/main" val="31905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Выращивание кристалла соли</a:t>
            </a:r>
            <a:endParaRPr lang="be-BY" sz="3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0" y="1844822"/>
            <a:ext cx="6387344" cy="406880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5"/>
          <a:stretch/>
        </p:blipFill>
        <p:spPr>
          <a:xfrm>
            <a:off x="6516216" y="1844823"/>
            <a:ext cx="2232247" cy="40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7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Рисование картин</a:t>
            </a:r>
            <a:endParaRPr lang="be-BY" sz="3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7" y="1600200"/>
            <a:ext cx="8050085" cy="4525963"/>
          </a:xfrm>
        </p:spPr>
      </p:pic>
    </p:spTree>
    <p:extLst>
      <p:ext uri="{BB962C8B-B14F-4D97-AF65-F5344CB8AC3E}">
        <p14:creationId xmlns:p14="http://schemas.microsoft.com/office/powerpoint/2010/main" val="25425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326" y="2060848"/>
            <a:ext cx="87631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FF0000"/>
                </a:solidFill>
              </a:rPr>
              <a:t>Вывод: </a:t>
            </a:r>
            <a:r>
              <a:rPr lang="ru-RU" sz="2800" b="1" dirty="0" smtClean="0"/>
              <a:t>после проведенных исследований я узнал,</a:t>
            </a:r>
          </a:p>
          <a:p>
            <a:pPr algn="just"/>
            <a:r>
              <a:rPr lang="ru-RU" sz="2800" b="1" dirty="0" smtClean="0"/>
              <a:t>что соль на самом деле уникальна и очень </a:t>
            </a:r>
          </a:p>
          <a:p>
            <a:pPr algn="just"/>
            <a:r>
              <a:rPr lang="ru-RU" sz="2800" b="1" dirty="0" smtClean="0"/>
              <a:t>удивительная! Оказывается, с ее помощью </a:t>
            </a:r>
          </a:p>
          <a:p>
            <a:pPr algn="just"/>
            <a:r>
              <a:rPr lang="ru-RU" sz="2800" b="1" dirty="0" smtClean="0"/>
              <a:t>можно лечиться без лекарств и таблеток, </a:t>
            </a:r>
          </a:p>
          <a:p>
            <a:pPr algn="just"/>
            <a:r>
              <a:rPr lang="ru-RU" sz="2800" b="1" dirty="0" smtClean="0"/>
              <a:t>потому что она обладает свойством убивать микробы.</a:t>
            </a:r>
            <a:endParaRPr lang="be-BY" sz="2800" b="1" dirty="0"/>
          </a:p>
        </p:txBody>
      </p:sp>
    </p:spTree>
    <p:extLst>
      <p:ext uri="{BB962C8B-B14F-4D97-AF65-F5344CB8AC3E}">
        <p14:creationId xmlns:p14="http://schemas.microsoft.com/office/powerpoint/2010/main" val="22358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Моя коллекция соли</a:t>
            </a:r>
            <a:endParaRPr lang="be-BY" sz="3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22" y="1600200"/>
            <a:ext cx="7384155" cy="4525963"/>
          </a:xfrm>
        </p:spPr>
      </p:pic>
    </p:spTree>
    <p:extLst>
      <p:ext uri="{BB962C8B-B14F-4D97-AF65-F5344CB8AC3E}">
        <p14:creationId xmlns:p14="http://schemas.microsoft.com/office/powerpoint/2010/main" val="27608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Picture 2" descr="http://zjxrzgk.com/images/5581648bcf4d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9" y="1124744"/>
            <a:ext cx="8582508" cy="48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68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1844824"/>
            <a:ext cx="680782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+mj-lt"/>
              </a:rPr>
              <a:t>Цель: </a:t>
            </a:r>
            <a:r>
              <a:rPr lang="ru-RU" sz="2800" dirty="0" smtClean="0">
                <a:latin typeface="+mj-lt"/>
              </a:rPr>
              <a:t>выяснить, можно ли лечиться солью.</a:t>
            </a:r>
          </a:p>
          <a:p>
            <a:endParaRPr lang="ru-RU" sz="2800" dirty="0" smtClean="0">
              <a:latin typeface="+mj-lt"/>
            </a:endParaRPr>
          </a:p>
          <a:p>
            <a:endParaRPr lang="ru-RU" sz="2800" dirty="0">
              <a:latin typeface="+mj-lt"/>
            </a:endParaRPr>
          </a:p>
          <a:p>
            <a:endParaRPr lang="ru-RU" sz="2800" dirty="0">
              <a:latin typeface="+mj-lt"/>
            </a:endParaRPr>
          </a:p>
          <a:p>
            <a:r>
              <a:rPr lang="ru-RU" sz="2800" b="1" dirty="0" smtClean="0">
                <a:latin typeface="+mj-lt"/>
              </a:rPr>
              <a:t>Гипотеза: </a:t>
            </a:r>
            <a:r>
              <a:rPr lang="ru-RU" sz="2800" dirty="0" smtClean="0">
                <a:latin typeface="+mj-lt"/>
              </a:rPr>
              <a:t>я думаю, что с помощью соли </a:t>
            </a:r>
          </a:p>
          <a:p>
            <a:r>
              <a:rPr lang="ru-RU" sz="2800" dirty="0" smtClean="0">
                <a:latin typeface="+mj-lt"/>
              </a:rPr>
              <a:t>можно лечиться  </a:t>
            </a:r>
            <a:r>
              <a:rPr lang="ru-RU" sz="2800" smtClean="0">
                <a:latin typeface="+mj-lt"/>
              </a:rPr>
              <a:t>без лекарств.</a:t>
            </a:r>
            <a:endParaRPr lang="be-BY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01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zankov.ru/images/_user/peremenka/lu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2695575" cy="2162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31355" y="2276872"/>
            <a:ext cx="58272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</a:t>
            </a:r>
          </a:p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за внимание!</a:t>
            </a:r>
            <a:endParaRPr lang="be-BY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390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9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Однажды у меня заболело горло…</a:t>
            </a:r>
            <a:endParaRPr lang="be-BY" sz="3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3"/>
          <a:stretch/>
        </p:blipFill>
        <p:spPr>
          <a:xfrm>
            <a:off x="476120" y="1210237"/>
            <a:ext cx="5524447" cy="507129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1"/>
          <a:stretch/>
        </p:blipFill>
        <p:spPr>
          <a:xfrm>
            <a:off x="5868144" y="1244480"/>
            <a:ext cx="283633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Мы решили больше узнать о соли</a:t>
            </a:r>
            <a:endParaRPr lang="be-BY" sz="32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8" r="1639"/>
          <a:stretch/>
        </p:blipFill>
        <p:spPr>
          <a:xfrm>
            <a:off x="323528" y="1196752"/>
            <a:ext cx="4959927" cy="514099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9"/>
          <a:stretch/>
        </p:blipFill>
        <p:spPr>
          <a:xfrm>
            <a:off x="5292080" y="1196752"/>
            <a:ext cx="3312368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75755" y="332656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История соли</a:t>
            </a:r>
            <a:endParaRPr lang="be-BY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8" name="Picture 4" descr="http://sister.net.ua/wp-content/uploads/2015/04/0_c3761_c3195078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8306"/>
            <a:ext cx="3959795" cy="2969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-fotki.yandex.ru/get/4129/190713913.5/0_afda7_ba0051a5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152004" cy="3114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1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93947"/>
            <a:ext cx="4464496" cy="409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88" y="2708920"/>
            <a:ext cx="4328059" cy="359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88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367097"/>
            <a:ext cx="3348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Способы добычи</a:t>
            </a:r>
            <a:endParaRPr lang="be-BY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122" name="Picture 2" descr="http://st.pixanews.com/wp-content/uploads/2012/07/Las-Salinas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4" y="967718"/>
            <a:ext cx="412715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n12.nevsedoma.org.ua/photo/56/4/1846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951872"/>
            <a:ext cx="4127153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1jrw5jterzxwu.cloudfront.net/sites/default/files/default/files/uploads/boiling-brine-into-salt-ch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30" y="3704022"/>
            <a:ext cx="4127153" cy="273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59932" y="533640"/>
            <a:ext cx="2099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Виды соли</a:t>
            </a:r>
            <a:endParaRPr lang="be-BY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146" name="Picture 2" descr="http://thenews.kz/static/news/6/3/632o0S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7" y="1514306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zaklinamy-przestrzenie.pl/galeria/ab6281f06b8b9c58ae1356bc36e3b30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63" y="1488410"/>
            <a:ext cx="2592288" cy="1970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player.myshared.ru/1225528/data/images/img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7379"/>
            <a:ext cx="2592288" cy="1971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restorandia.ru/dostavka/images/product/99/9943b37b40748786798099efba92a0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058135"/>
            <a:ext cx="2592288" cy="1997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2015.aidigo.ru/userFiles/image/article/16-04-2012/sodiu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77072"/>
            <a:ext cx="2592288" cy="1997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8242" y="3382288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поваренная</a:t>
            </a:r>
            <a:endParaRPr lang="be-BY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32860" y="3382286"/>
            <a:ext cx="1317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морская</a:t>
            </a:r>
            <a:endParaRPr lang="be-BY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28696" y="3382285"/>
            <a:ext cx="1503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каменная</a:t>
            </a:r>
            <a:endParaRPr lang="be-BY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53714" y="5949280"/>
            <a:ext cx="117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мелкая</a:t>
            </a:r>
            <a:endParaRPr lang="be-BY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99455" y="5949280"/>
            <a:ext cx="128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крупная</a:t>
            </a:r>
            <a:endParaRPr lang="be-BY" sz="2400" b="1" dirty="0"/>
          </a:p>
        </p:txBody>
      </p:sp>
    </p:spTree>
    <p:extLst>
      <p:ext uri="{BB962C8B-B14F-4D97-AF65-F5344CB8AC3E}">
        <p14:creationId xmlns:p14="http://schemas.microsoft.com/office/powerpoint/2010/main" val="17042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4" name="Picture 2" descr="http://zjxrzgk.com/images/5581648bcf4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317461"/>
            <a:ext cx="5775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Применение соли при лечении</a:t>
            </a:r>
            <a:endParaRPr lang="be-BY" sz="32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ttp://neboley.com.ua/img/news/39%5b131080%5d(300x147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4" y="861269"/>
            <a:ext cx="2920128" cy="1945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m3-tub-by.yandex.net/i?id=ddf3e7cfbb8a9535af0be234da00565a&amp;n=33&amp;h=190&amp;w=2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26" y="960434"/>
            <a:ext cx="2945521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mg.taobaocdn.com/newcms/cms/uploads/20090731/dv/co/dVcOO9N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0" y="3212976"/>
            <a:ext cx="1982332" cy="2670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vipcosmetolog.com.ua/fotky20485/fotos/_vyrp14_440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35" y="4429284"/>
            <a:ext cx="2930727" cy="195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rialemon.com.ua/public/images/mu%20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74" y="3232123"/>
            <a:ext cx="1977373" cy="2668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im2-tub-by.yandex.net/i?id=f659b0877784dd46ef01c03e342d74ef&amp;n=33&amp;h=190&amp;w=3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07" y="2541280"/>
            <a:ext cx="2952750" cy="18097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199</TotalTime>
  <Words>140</Words>
  <Application>Microsoft Office PowerPoint</Application>
  <PresentationFormat>Экран (4:3)</PresentationFormat>
  <Paragraphs>37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Однажды у меня заболело горло…</vt:lpstr>
      <vt:lpstr>Мы решили больше узнать о соли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горячей воде соль растворяется  быстрее чем в холодной</vt:lpstr>
      <vt:lpstr>Выпаривание соли из воды</vt:lpstr>
      <vt:lpstr>Соль выталкивает яйцо из воды</vt:lpstr>
      <vt:lpstr>Выращивание кристалла соли</vt:lpstr>
      <vt:lpstr>Рисование картин</vt:lpstr>
      <vt:lpstr>Презентация PowerPoint</vt:lpstr>
      <vt:lpstr>Моя коллекция соли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19</cp:revision>
  <dcterms:created xsi:type="dcterms:W3CDTF">2015-11-30T17:11:33Z</dcterms:created>
  <dcterms:modified xsi:type="dcterms:W3CDTF">2015-12-21T09:24:03Z</dcterms:modified>
</cp:coreProperties>
</file>