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8" r:id="rId11"/>
    <p:sldId id="271" r:id="rId12"/>
    <p:sldId id="277" r:id="rId13"/>
    <p:sldId id="276" r:id="rId14"/>
    <p:sldId id="275" r:id="rId15"/>
    <p:sldId id="274" r:id="rId16"/>
    <p:sldId id="273" r:id="rId17"/>
    <p:sldId id="272" r:id="rId18"/>
    <p:sldId id="269" r:id="rId19"/>
    <p:sldId id="270" r:id="rId20"/>
    <p:sldId id="265" r:id="rId21"/>
    <p:sldId id="266" r:id="rId22"/>
    <p:sldId id="268" r:id="rId23"/>
    <p:sldId id="267" r:id="rId24"/>
  </p:sldIdLst>
  <p:sldSz cx="9144000" cy="6858000" type="screen4x3"/>
  <p:notesSz cx="6858000" cy="9144000"/>
  <p:defaultTextStyle>
    <a:defPPr>
      <a:defRPr lang="be-B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6236B-EBA2-4DEB-A06B-08782656B73B}" type="datetimeFigureOut">
              <a:rPr lang="be-BY" smtClean="0"/>
              <a:t>20.10.2015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6CA85-B7DA-4382-8F17-0E8CA744FD93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570530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6236B-EBA2-4DEB-A06B-08782656B73B}" type="datetimeFigureOut">
              <a:rPr lang="be-BY" smtClean="0"/>
              <a:t>20.10.2015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6CA85-B7DA-4382-8F17-0E8CA744FD93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177000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6236B-EBA2-4DEB-A06B-08782656B73B}" type="datetimeFigureOut">
              <a:rPr lang="be-BY" smtClean="0"/>
              <a:t>20.10.2015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6CA85-B7DA-4382-8F17-0E8CA744FD93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662528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6236B-EBA2-4DEB-A06B-08782656B73B}" type="datetimeFigureOut">
              <a:rPr lang="be-BY" smtClean="0"/>
              <a:t>20.10.2015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6CA85-B7DA-4382-8F17-0E8CA744FD93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158427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6236B-EBA2-4DEB-A06B-08782656B73B}" type="datetimeFigureOut">
              <a:rPr lang="be-BY" smtClean="0"/>
              <a:t>20.10.2015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6CA85-B7DA-4382-8F17-0E8CA744FD93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304107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6236B-EBA2-4DEB-A06B-08782656B73B}" type="datetimeFigureOut">
              <a:rPr lang="be-BY" smtClean="0"/>
              <a:t>20.10.2015</a:t>
            </a:fld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6CA85-B7DA-4382-8F17-0E8CA744FD93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270848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6236B-EBA2-4DEB-A06B-08782656B73B}" type="datetimeFigureOut">
              <a:rPr lang="be-BY" smtClean="0"/>
              <a:t>20.10.2015</a:t>
            </a:fld>
            <a:endParaRPr lang="be-BY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6CA85-B7DA-4382-8F17-0E8CA744FD93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249928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6236B-EBA2-4DEB-A06B-08782656B73B}" type="datetimeFigureOut">
              <a:rPr lang="be-BY" smtClean="0"/>
              <a:t>20.10.2015</a:t>
            </a:fld>
            <a:endParaRPr lang="be-BY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6CA85-B7DA-4382-8F17-0E8CA744FD93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190791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6236B-EBA2-4DEB-A06B-08782656B73B}" type="datetimeFigureOut">
              <a:rPr lang="be-BY" smtClean="0"/>
              <a:t>20.10.2015</a:t>
            </a:fld>
            <a:endParaRPr lang="be-BY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6CA85-B7DA-4382-8F17-0E8CA744FD93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4088835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6236B-EBA2-4DEB-A06B-08782656B73B}" type="datetimeFigureOut">
              <a:rPr lang="be-BY" smtClean="0"/>
              <a:t>20.10.2015</a:t>
            </a:fld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6CA85-B7DA-4382-8F17-0E8CA744FD93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591937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e-BY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6236B-EBA2-4DEB-A06B-08782656B73B}" type="datetimeFigureOut">
              <a:rPr lang="be-BY" smtClean="0"/>
              <a:t>20.10.2015</a:t>
            </a:fld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6CA85-B7DA-4382-8F17-0E8CA744FD93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684187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6236B-EBA2-4DEB-A06B-08782656B73B}" type="datetimeFigureOut">
              <a:rPr lang="be-BY" smtClean="0"/>
              <a:t>20.10.2015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6CA85-B7DA-4382-8F17-0E8CA744FD93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1530512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e-B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669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5656" y="1905506"/>
            <a:ext cx="7478394" cy="304698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Творческий </a:t>
            </a: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исследовательский </a:t>
            </a: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проект в средней группе</a:t>
            </a: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«РАЗНОЦВЕТНАЯ НЕДЕЛЯ»</a:t>
            </a:r>
            <a:endParaRPr lang="be-BY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35896" y="5805264"/>
            <a:ext cx="55096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ВОСПИТАТЕЛЬ Гапоненко Н.П.</a:t>
            </a:r>
            <a:endParaRPr lang="be-BY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5184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3058" cy="6858000"/>
          </a:xfrm>
        </p:spPr>
      </p:pic>
      <p:sp>
        <p:nvSpPr>
          <p:cNvPr id="3" name="TextBox 2"/>
          <p:cNvSpPr txBox="1"/>
          <p:nvPr/>
        </p:nvSpPr>
        <p:spPr>
          <a:xfrm>
            <a:off x="3275856" y="336319"/>
            <a:ext cx="1925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Вторник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be-BY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24744"/>
            <a:ext cx="7236296" cy="542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249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3058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3923928" cy="29429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18" y="3501008"/>
            <a:ext cx="3935938" cy="29519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695325"/>
            <a:ext cx="4398234" cy="32986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88640"/>
            <a:ext cx="2830928" cy="274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081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3058" cy="6858000"/>
          </a:xfrm>
        </p:spPr>
      </p:pic>
      <p:sp>
        <p:nvSpPr>
          <p:cNvPr id="3" name="TextBox 2"/>
          <p:cNvSpPr txBox="1"/>
          <p:nvPr/>
        </p:nvSpPr>
        <p:spPr>
          <a:xfrm>
            <a:off x="3635896" y="407546"/>
            <a:ext cx="1416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Среда</a:t>
            </a:r>
            <a:r>
              <a:rPr lang="ru-RU" dirty="0" smtClean="0"/>
              <a:t> </a:t>
            </a:r>
            <a:endParaRPr lang="be-BY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96752"/>
            <a:ext cx="7020272" cy="526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94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3058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70844"/>
            <a:ext cx="3744416" cy="49925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853" y="1448820"/>
            <a:ext cx="3744416" cy="49925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609187"/>
            <a:ext cx="3545327" cy="226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70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3058" cy="6858000"/>
          </a:xfrm>
        </p:spPr>
      </p:pic>
      <p:sp>
        <p:nvSpPr>
          <p:cNvPr id="3" name="TextBox 2"/>
          <p:cNvSpPr txBox="1"/>
          <p:nvPr/>
        </p:nvSpPr>
        <p:spPr>
          <a:xfrm>
            <a:off x="3563888" y="332656"/>
            <a:ext cx="1732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Четверг</a:t>
            </a:r>
            <a:endParaRPr lang="be-BY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91563"/>
            <a:ext cx="7308304" cy="548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15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3058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291" y="1772816"/>
            <a:ext cx="2733768" cy="36450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72816"/>
            <a:ext cx="2736304" cy="36484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836" y="264029"/>
            <a:ext cx="2733767" cy="3645023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324100"/>
            <a:ext cx="3111550" cy="2187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378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3058" cy="6858000"/>
          </a:xfrm>
        </p:spPr>
      </p:pic>
      <p:sp>
        <p:nvSpPr>
          <p:cNvPr id="3" name="TextBox 2"/>
          <p:cNvSpPr txBox="1"/>
          <p:nvPr/>
        </p:nvSpPr>
        <p:spPr>
          <a:xfrm>
            <a:off x="3347864" y="476671"/>
            <a:ext cx="1930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Пятница</a:t>
            </a:r>
            <a:r>
              <a:rPr lang="ru-RU" dirty="0" smtClean="0"/>
              <a:t> </a:t>
            </a:r>
            <a:endParaRPr lang="be-BY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96752"/>
            <a:ext cx="7092279" cy="531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72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3058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60648"/>
            <a:ext cx="4320479" cy="32403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212976"/>
            <a:ext cx="4321370" cy="32410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3356992"/>
            <a:ext cx="3374121" cy="335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28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3058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467544" y="443567"/>
            <a:ext cx="78488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Заключительный </a:t>
            </a: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этап</a:t>
            </a:r>
          </a:p>
          <a:p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ru-RU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Образовательная деятельность по ОО «Искусство» - рисование </a:t>
            </a: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радуги, создание </a:t>
            </a:r>
            <a:r>
              <a:rPr lang="ru-RU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разноцветного дерева</a:t>
            </a: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Составление </a:t>
            </a:r>
            <a:r>
              <a:rPr lang="ru-RU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презентации проекта.</a:t>
            </a:r>
          </a:p>
        </p:txBody>
      </p:sp>
    </p:spTree>
    <p:extLst>
      <p:ext uri="{BB962C8B-B14F-4D97-AF65-F5344CB8AC3E}">
        <p14:creationId xmlns:p14="http://schemas.microsoft.com/office/powerpoint/2010/main" val="19344729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3058" cy="68580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2" y="3679460"/>
            <a:ext cx="6354782" cy="28083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211960" cy="31589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99759"/>
            <a:ext cx="4207084" cy="31553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504131"/>
            <a:ext cx="4211960" cy="315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26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53" y="0"/>
            <a:ext cx="918305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be-BY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620688"/>
            <a:ext cx="7666266" cy="4585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Участники проекта:</a:t>
            </a:r>
            <a:r>
              <a:rPr lang="ru-RU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4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ru-RU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дети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ru-RU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родители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ru-RU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воспитатель </a:t>
            </a:r>
            <a:r>
              <a:rPr lang="ru-RU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средней </a:t>
            </a:r>
            <a:r>
              <a:rPr lang="ru-RU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группы</a:t>
            </a:r>
          </a:p>
          <a:p>
            <a:endParaRPr lang="ru-RU" sz="4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429000"/>
            <a:ext cx="4220992" cy="279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0781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3058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764704"/>
            <a:ext cx="6948264" cy="521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6448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3058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44" y="620688"/>
            <a:ext cx="7668344" cy="575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7203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3058" cy="6858000"/>
          </a:xfrm>
        </p:spPr>
      </p:pic>
      <p:sp>
        <p:nvSpPr>
          <p:cNvPr id="3" name="TextBox 2"/>
          <p:cNvSpPr txBox="1"/>
          <p:nvPr/>
        </p:nvSpPr>
        <p:spPr>
          <a:xfrm>
            <a:off x="539552" y="1916832"/>
            <a:ext cx="809388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заключение хочется отметить, </a:t>
            </a:r>
          </a:p>
          <a:p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что все поставленные задачи успешно </a:t>
            </a:r>
          </a:p>
          <a:p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решены. Дети и родители приняли </a:t>
            </a:r>
          </a:p>
          <a:p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активное участие в реализации проекта.</a:t>
            </a:r>
          </a:p>
          <a:p>
            <a:endParaRPr lang="be-BY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5720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3058" cy="6858000"/>
          </a:xfrm>
        </p:spPr>
      </p:pic>
      <p:sp>
        <p:nvSpPr>
          <p:cNvPr id="3" name="TextBox 2"/>
          <p:cNvSpPr txBox="1"/>
          <p:nvPr/>
        </p:nvSpPr>
        <p:spPr>
          <a:xfrm>
            <a:off x="2195736" y="476672"/>
            <a:ext cx="4804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be-BY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340768"/>
            <a:ext cx="6192688" cy="464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098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" y="0"/>
            <a:ext cx="9183058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683568" y="908720"/>
            <a:ext cx="784887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 проекта:</a:t>
            </a:r>
            <a:endParaRPr lang="ru-RU" sz="4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закрепление всех цветов и умение находить предметы заданного цвета вокруг себя</a:t>
            </a:r>
            <a:endParaRPr lang="ru-RU" sz="4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563" y="3709486"/>
            <a:ext cx="4331693" cy="2701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4009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</p:spPr>
      </p:pic>
      <p:sp>
        <p:nvSpPr>
          <p:cNvPr id="5" name="Прямоугольник 4"/>
          <p:cNvSpPr/>
          <p:nvPr/>
        </p:nvSpPr>
        <p:spPr>
          <a:xfrm>
            <a:off x="323528" y="197346"/>
            <a:ext cx="8424936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Задачи проекта: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Закреплять представления цветового спектра у детей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Формировать умения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различать цвета, сопоставлять их с предметами. </a:t>
            </a:r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Формировать умения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детей различать теплые и холодные цвета. </a:t>
            </a:r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Упражнять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умении рассказывать о цвете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Развивать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воображение, умения видеть характерные признаки предметов. </a:t>
            </a:r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Развивать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цветовое восприятие, внимание, наблюдательность, расширять знания о материалах, их которых состоят предметы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Помочь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запомнить расположение цветов радуги, развивать речь и словарный запас ребят.</a:t>
            </a:r>
          </a:p>
        </p:txBody>
      </p:sp>
    </p:spTree>
    <p:extLst>
      <p:ext uri="{BB962C8B-B14F-4D97-AF65-F5344CB8AC3E}">
        <p14:creationId xmlns:p14="http://schemas.microsoft.com/office/powerpoint/2010/main" val="1550100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6" y="-1"/>
            <a:ext cx="9266196" cy="6858001"/>
          </a:xfrm>
        </p:spPr>
      </p:pic>
      <p:sp>
        <p:nvSpPr>
          <p:cNvPr id="9" name="Прямоугольник 8"/>
          <p:cNvSpPr/>
          <p:nvPr/>
        </p:nvSpPr>
        <p:spPr>
          <a:xfrm>
            <a:off x="251520" y="620688"/>
            <a:ext cx="878497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Предполагаемый </a:t>
            </a:r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результат проекта:</a:t>
            </a:r>
          </a:p>
          <a:p>
            <a:endParaRPr lang="ru-RU" sz="4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		Дети </a:t>
            </a:r>
            <a:r>
              <a:rPr lang="ru-RU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правильно </a:t>
            </a:r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		различают </a:t>
            </a:r>
            <a:r>
              <a:rPr lang="ru-RU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endParaRPr lang="ru-RU" sz="4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	называют </a:t>
            </a:r>
            <a:r>
              <a:rPr lang="ru-RU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цвета.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5847"/>
            <a:ext cx="2474082" cy="2449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2060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</p:spPr>
      </p:pic>
      <p:sp>
        <p:nvSpPr>
          <p:cNvPr id="5" name="Прямоугольник 4"/>
          <p:cNvSpPr/>
          <p:nvPr/>
        </p:nvSpPr>
        <p:spPr>
          <a:xfrm>
            <a:off x="539552" y="404664"/>
            <a:ext cx="81369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Подготовительный </a:t>
            </a: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этап</a:t>
            </a:r>
          </a:p>
          <a:p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ru-RU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Определение темы проекта</a:t>
            </a: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Формулировка </a:t>
            </a:r>
            <a:r>
              <a:rPr lang="ru-RU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цели и определение задач</a:t>
            </a: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Подбор </a:t>
            </a:r>
            <a:r>
              <a:rPr lang="ru-RU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материалов по теме </a:t>
            </a: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проекта.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Составление </a:t>
            </a:r>
            <a:r>
              <a:rPr lang="ru-RU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плана основного этапа проекта.</a:t>
            </a:r>
          </a:p>
        </p:txBody>
      </p:sp>
    </p:spTree>
    <p:extLst>
      <p:ext uri="{BB962C8B-B14F-4D97-AF65-F5344CB8AC3E}">
        <p14:creationId xmlns:p14="http://schemas.microsoft.com/office/powerpoint/2010/main" val="2684436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800"/>
            <a:ext cx="9144000" cy="6874800"/>
          </a:xfrm>
        </p:spPr>
      </p:pic>
      <p:sp>
        <p:nvSpPr>
          <p:cNvPr id="5" name="Прямоугольник 4"/>
          <p:cNvSpPr/>
          <p:nvPr/>
        </p:nvSpPr>
        <p:spPr>
          <a:xfrm>
            <a:off x="323528" y="188640"/>
            <a:ext cx="8407494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e-BY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Основной</a:t>
            </a:r>
            <a:r>
              <a:rPr lang="be-BY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be-BY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этап</a:t>
            </a:r>
          </a:p>
          <a:p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be-BY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Реализация проекта «Разноцветная неделя»</a:t>
            </a:r>
            <a:endParaRPr lang="be-BY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2060848"/>
            <a:ext cx="914501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I. Вовлечение в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деятельность</a:t>
            </a:r>
          </a:p>
          <a:p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Объявление о реализации проекта «Разноцветная неделя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Понедельник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красный 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цвет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Вторник – </a:t>
            </a:r>
            <a:r>
              <a:rPr lang="ru-RU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оранжевый и желтый 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цвет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Среда – </a:t>
            </a:r>
            <a:r>
              <a:rPr lang="ru-RU" sz="28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зеленый </a:t>
            </a:r>
            <a:r>
              <a:rPr lang="ru-RU" sz="28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цвет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Четверг – </a:t>
            </a:r>
            <a:r>
              <a:rPr lang="ru-RU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голубой и синий </a:t>
            </a:r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цвет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Пятница – </a:t>
            </a: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фиолетовый </a:t>
            </a: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цвет</a:t>
            </a:r>
            <a:endParaRPr lang="ru-RU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146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</p:spPr>
      </p:pic>
      <p:sp>
        <p:nvSpPr>
          <p:cNvPr id="5" name="Прямоугольник 4"/>
          <p:cNvSpPr/>
          <p:nvPr/>
        </p:nvSpPr>
        <p:spPr>
          <a:xfrm>
            <a:off x="2051720" y="271914"/>
            <a:ext cx="41881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be-BY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Прожитие темы недели</a:t>
            </a:r>
            <a:endParaRPr lang="be-BY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83055" y="705169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онедельник</a:t>
            </a:r>
            <a:endParaRPr lang="be-BY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51500"/>
            <a:ext cx="7092280" cy="531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56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3058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4392488" cy="32943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42746"/>
            <a:ext cx="3726414" cy="49685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429000"/>
            <a:ext cx="3600400" cy="282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785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139</Words>
  <Application>Microsoft Office PowerPoint</Application>
  <PresentationFormat>Экран (4:3)</PresentationFormat>
  <Paragraphs>52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Надежда</dc:creator>
  <cp:lastModifiedBy>Надежда</cp:lastModifiedBy>
  <cp:revision>11</cp:revision>
  <dcterms:created xsi:type="dcterms:W3CDTF">2015-10-20T16:40:53Z</dcterms:created>
  <dcterms:modified xsi:type="dcterms:W3CDTF">2015-10-20T18:36:50Z</dcterms:modified>
</cp:coreProperties>
</file>