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9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2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C7273-6AE6-4C92-8B2E-1D27622DB4A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05C8-7A06-49D1-8DD8-267E4E94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4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690446" y="164767"/>
            <a:ext cx="7069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райисполкома 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«Учебно-педагогический комплекс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Трокельские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ясли-сад-базовая школа»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0446" y="14021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креатив-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трейсер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ЛЕГЕНДарная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2700" y="2520985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«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героях былых времен…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Название работы: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«Гордость нашей земли -ветераны Великой Отечественной Войны»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7286" y="450393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Авторы-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 Витальевна, обучающаяся 6-го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класса;        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Генриховна, учитель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истории,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Трокели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62" y="-70339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15793" y="841435"/>
            <a:ext cx="7026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Клемантович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Федор Иосифович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1920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Воевал в Карелии. Был ранен в грудь, демобилизован. После войны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шахте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Кузбассе.  Приехал в 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Трокели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Построил дом, воспитал дочь. Со временем тревожили боевые раны, отказали ноги. Умер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15" y="674381"/>
            <a:ext cx="2702169" cy="3602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92880" y="4466465"/>
            <a:ext cx="361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Клемантович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Федор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осифович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1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content.schools.by/trokeli/library/%D0%9F%D0%B0%D0%BD%D1%83%D1%88%D0%BA%D0%B8%D0%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19" y="279920"/>
            <a:ext cx="2362444" cy="28177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7267" y="820593"/>
            <a:ext cx="1075317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Панушкин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Антонович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 в деревне Уздорники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Сененского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крестьянской семье 12 февраля 1924 года. В семье 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пятеро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Александр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Антонович, самый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старший. После завершения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школы, Александр Антонович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поступает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Лепельское педагогическое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педучилище,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специальности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начальных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 и в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1941году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заканчивает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его.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e-BY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и 17- летний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Антонович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уходит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воевать 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Сененскую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партизанскую бригаду. Принимал участие в крупных боях : «Лепельская операция», «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весны» и «Дождь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Награжден медалью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отвагу», орденом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II степени и многими памятными медалями.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послевоенное время работал учителем и заучем в Трокельской школе. Умер в мае 1990 года.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be-BY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0719" y="3244334"/>
            <a:ext cx="2010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Панушкин </a:t>
            </a:r>
            <a:r>
              <a:rPr lang="be-BY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9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2"/>
            <a:ext cx="12506632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s://content.schools.by/trokeli/library/%D0%A8%D0%B0%D0%BB%D1%83%D0%B3%D0%B8%D0%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77" y="204072"/>
            <a:ext cx="2463556" cy="35184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3439" y="978499"/>
            <a:ext cx="115179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Шалугин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Аркадий Васильевич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Прынкова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Гаврилово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Ямского района, Ярославской области. До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ойны работал  в колхозе. В 1943 году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был призван в Красную Армию и служил до 1950 года. Воевал в 1-ом и 2-ом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Белорусском фронтах и в 1-ом Прибалтийском. Участвовал в освобождении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Беларсуи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Вильнюса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Польши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Войну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закончил в г. Щетин, что на р. Одер в 80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км от Берлина.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Награжден медалью «За отвагу», орденом Отечественной войны 2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степени.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 в 1951 году приехал в г. Минск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работал, затем по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комсомольской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путевке поехал в Карелию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лесозаготовки.Там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познакомился с будущей женой с которой и приехал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д.Трокели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Работал продавцом в сельском магазине. Имеет много  наград за доброкачественный труд. Умер 3 мая 2001 года 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829" y="3846748"/>
            <a:ext cx="1831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Шалугин А.В.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5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61546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5383" y="4261659"/>
            <a:ext cx="187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Юхневич И.И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1369" y="1394591"/>
            <a:ext cx="79068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Юхневич Иван Иванович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1909 году в 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Мейлуны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Вместе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в поместье  в 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Трокели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 сентября 1939 года был призван в польскую армию, где воевал  против фашистов. Во время отступления попал в плен к русским. Спустя 2 недели был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отпущен.Вернулся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родину где пережил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немецкую оккупацию, а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1944 года после освобождения Беларуси был призван в ряды Красной Армии. Войну закончил под Варшавой. </a:t>
            </a:r>
          </a:p>
          <a:p>
            <a:pPr algn="just">
              <a:lnSpc>
                <a:spcPct val="150000"/>
              </a:lnSpc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После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земляками восстанавливал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деревню.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Построил дом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д.Трокели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воспитал 5 детей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тяжело болел. Умер в 2002 году.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content.schools.by/trokeli/library/%D0%AE%D1%85%D0%BD%D0%B5%D0%B2%D0%B8%D1%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31" y="582023"/>
            <a:ext cx="2740647" cy="33757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content.schools.by/trokeli/library/%D0%92%D0%B5%D0%BB%D0%B8%D0%B2%D0%B8%D1%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84" y="235854"/>
            <a:ext cx="2933944" cy="35544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7755" y="1355918"/>
            <a:ext cx="7211961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e-BY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Веливис Иван Карлович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в 1905 году в д. Дайнова, что на Литве. В сентябре 1939 года был призван в Польскую армию, но германа-польская война длилась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недолго и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ыла разбита. </a:t>
            </a: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асть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солдат попала в плен, а кто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смог,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убежал домой. Иван Карлович сумел избежать плена. С 1944 года опять попал на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фронт.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мая 1945 года в Чехословакии был контужен и госпитализирован. В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госпитале 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украли награды. Одна из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медаль «За отвагу». </a:t>
            </a:r>
          </a:p>
          <a:p>
            <a:pPr algn="just">
              <a:lnSpc>
                <a:spcPct val="150000"/>
              </a:lnSpc>
            </a:pPr>
            <a:r>
              <a:rPr lang="be-BY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После войны приехал в д.Трокели где жил и работал. Умер в 2001 году.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4135" y="4055496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Веливис И.К.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s://content.schools.by/trokeli/library/%D0%93%D1%83%D1%80%D1%81%D0%BA%D0%B8%D0%B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21" y="612009"/>
            <a:ext cx="2637204" cy="34418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8374" y="1347043"/>
            <a:ext cx="712838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Гурский Зигмунд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Брониславович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1924 году в д. Старая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Вергель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Ивьевского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 Образование - начальная школа, поляк по национальности, член партии с 1965 года.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4 октября 1944 года мобилизован в Польскую армию. С 14 апреля по 3 мая 1945 года служил, воевал на фронте рядовым 27-го стрелкового полка. Был ранен в глаз и демобилизован 6 июля 1945 по болезни. Умер в 1987 году.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Награжден медалью «За победу над Германией», орденом Отечественной войны 1-й ступени, юбилейными медалями.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272" y="4291470"/>
            <a:ext cx="1662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Гурский З.Б.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2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s://content.schools.by/trokeli/library/%D0%94%D0%B0%D0%B9%D0%BB%D0%B8%D0%B4%D0%BA%D0%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34" y="745732"/>
            <a:ext cx="2571262" cy="3510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7333" y="4512696"/>
            <a:ext cx="1913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Дайлидка И.И</a:t>
            </a:r>
            <a:r>
              <a:rPr lang="be-BY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3136" y="820593"/>
            <a:ext cx="786089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Дайлидка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Иванович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в 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Микянцы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Образование – 4 класса польской  школы. В деревне заработать денег было трудно по причине нехватки земли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 Иванович вместе с братом уехал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Карелию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лесозаготовки.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и застала война.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3 марта 1942 года сражался с фашистами в составе 3-го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Украинскоог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фронта, гнал фашистов от Сталинграда, участвовал в форсировании Днепра, освобождал Румынию. Войну закончил в столице Австрии-Вене.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 фронте был сапером. Что приучила его к ответственности и  дисциплине. Вернулся на родину в 1946 году.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Был награжден Орденом Отечественной войны 2-й ступени. Умер 14 августа 1995 года.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s://content.schools.by/trokeli/library/%D0%9A%D0%B0%D1%80%D1%87%D0%B5%D0%B2%D1%81%D0%BA%D0%B8%D0%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67" y="592172"/>
            <a:ext cx="3251768" cy="3999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0267" y="4809257"/>
            <a:ext cx="2149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Карчевский В.И.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5081" y="1066230"/>
            <a:ext cx="70191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Карчевский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Владислав Иосифович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25 мая в д.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Дворище,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Лидского района. На фронт попал в 1944 года. Проходил службу в 1-ом Белорусском и во 2-ом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Украинском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фронтах. Служил сапером. Участвовал в освобождении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Польши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Германии, форсировал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Победы остался добровольцем служить в армии, служил в Польше до 1949 года.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Демобилизовался, вернулся в домой. Работал в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Трокельском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колхозе столяром. Построил дом,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вырастил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 Беспокоили фронтовые раны. Умер в 2004 году. 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5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" y="0"/>
            <a:ext cx="12192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76876" y="4479428"/>
            <a:ext cx="3302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Вейкуць Адам Иосифович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content.schools.by/trokeli/library/%D0%92%D0%B5%D0%B9%D0%BA%D1%83%D1%82%D1%8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4" y="329723"/>
            <a:ext cx="3160240" cy="40200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4558" y="405095"/>
            <a:ext cx="71136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Вейкуть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 Иосифович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родился 1 января 1921 года в д.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Шнуровичи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С раннего детства вместе с родителями работал на земле. Летом 1944 года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освобождения Беларуси был призван во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2-ю Польскую Армию.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Воевал в Польше, форсировал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Войну закончил в немецком городе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Дрездон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После Победы  еще 5 месяцев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ражался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бандеровцами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Западной Украине. Был награжден Орденом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течественной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 2-й ступени.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Вернулся на родину.  Построил дом, женился и воспитал троих дочерей и сына.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Осенью 2000 года произошла страшная трагедия. Молодые  ребята, для которых Адам Иосифович  дал мирное небо, убили  ветерана и подожгли дом. Преступники наказаны, 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Иосифовича нет. И погиб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не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войне , а в мирное время. 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9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50000">
        <p14:prism isContent="1"/>
      </p:transition>
    </mc:Choice>
    <mc:Fallback>
      <p:transition advClick="0" advTm="5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1065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2021-04-24T10:22:14Z</dcterms:created>
  <dcterms:modified xsi:type="dcterms:W3CDTF">2021-04-26T12:18:38Z</dcterms:modified>
</cp:coreProperties>
</file>