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061E37-6833-4B6A-B5F6-87FF39BA905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0CD13D-881D-4314-9465-8172F3A37C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5904656" cy="2592288"/>
          </a:xfrm>
        </p:spPr>
        <p:txBody>
          <a:bodyPr/>
          <a:lstStyle/>
          <a:p>
            <a:r>
              <a:rPr lang="ru-RU" b="1" dirty="0" smtClean="0"/>
              <a:t>Моя родина Беларусь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4844922" cy="2466295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Смотреть видео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14203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гимн</a:t>
            </a:r>
            <a:br>
              <a:rPr lang="ru-RU" dirty="0" smtClean="0"/>
            </a:br>
            <a:r>
              <a:rPr lang="ru-RU" dirty="0" smtClean="0"/>
              <a:t>Республики Беларусь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err="1"/>
              <a:t>Словы</a:t>
            </a:r>
            <a:r>
              <a:rPr lang="ru-RU" u="sng" dirty="0"/>
              <a:t> </a:t>
            </a:r>
            <a:r>
              <a:rPr lang="ru-RU" i="1" dirty="0"/>
              <a:t>М. </a:t>
            </a:r>
            <a:r>
              <a:rPr lang="ru-RU" i="1" dirty="0" err="1" smtClean="0"/>
              <a:t>Клімковіча</a:t>
            </a:r>
            <a:r>
              <a:rPr lang="ru-RU" i="1" dirty="0"/>
              <a:t>, У. </a:t>
            </a:r>
            <a:r>
              <a:rPr lang="ru-RU" i="1" dirty="0" err="1"/>
              <a:t>Карызны</a:t>
            </a:r>
            <a:r>
              <a:rPr lang="ru-RU" i="1" dirty="0"/>
              <a:t>.</a:t>
            </a:r>
            <a:endParaRPr lang="ru-RU" u="sng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800" u="sng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Музыка</a:t>
            </a:r>
            <a:r>
              <a:rPr lang="ru-RU" sz="2000" dirty="0" smtClean="0"/>
              <a:t> Н. </a:t>
            </a:r>
            <a:r>
              <a:rPr lang="ru-RU" sz="2000" dirty="0" err="1" smtClean="0"/>
              <a:t>Сакало</a:t>
            </a:r>
            <a:r>
              <a:rPr lang="be-BY" sz="2000" dirty="0" smtClean="0"/>
              <a:t>ўскага</a:t>
            </a:r>
            <a:endParaRPr lang="ru-RU" sz="20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74860"/>
            <a:ext cx="3744416" cy="30825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9" y="3356992"/>
            <a:ext cx="3905827" cy="2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2708920"/>
            <a:ext cx="4752528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Государственный гимн РБ </a:t>
            </a:r>
          </a:p>
          <a:p>
            <a:pPr marL="0" indent="0">
              <a:buNone/>
            </a:pPr>
            <a:r>
              <a:rPr lang="ru-RU" dirty="0" smtClean="0"/>
              <a:t>Государственный флаг РБ</a:t>
            </a:r>
          </a:p>
          <a:p>
            <a:pPr marL="0" indent="0">
              <a:buNone/>
            </a:pPr>
            <a:r>
              <a:rPr lang="ru-RU" dirty="0" smtClean="0"/>
              <a:t>Государственный герб РБ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Государственная символикан</a:t>
            </a:r>
            <a:br>
              <a:rPr lang="be-BY" dirty="0" smtClean="0"/>
            </a:br>
            <a:r>
              <a:rPr lang="be-BY" dirty="0" smtClean="0"/>
              <a:t>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16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995133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флаг 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01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96381"/>
            <a:ext cx="3528391" cy="35283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герб 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60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27246"/>
            <a:ext cx="5112568" cy="37757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</a:t>
            </a:r>
            <a:br>
              <a:rPr lang="ru-RU" dirty="0" smtClean="0"/>
            </a:br>
            <a:r>
              <a:rPr lang="ru-RU" dirty="0" smtClean="0"/>
              <a:t>Беларуси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55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440160" cy="14749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338328"/>
            <a:ext cx="11593288" cy="1506496"/>
          </a:xfrm>
        </p:spPr>
        <p:txBody>
          <a:bodyPr/>
          <a:lstStyle/>
          <a:p>
            <a:r>
              <a:rPr lang="ru-RU" dirty="0" smtClean="0"/>
              <a:t>Минск– столица Беларуси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3813110" cy="223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09" y="1556792"/>
            <a:ext cx="4177291" cy="2539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96556"/>
            <a:ext cx="3962371" cy="23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07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45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Моя родина Беларусь</vt:lpstr>
      <vt:lpstr>Государственный гимн Республики Беларусь</vt:lpstr>
      <vt:lpstr>Государственная символикан Республики Беларусь</vt:lpstr>
      <vt:lpstr>Государственный флаг Республики Беларусь</vt:lpstr>
      <vt:lpstr>Государственный герб Республики Беларусь</vt:lpstr>
      <vt:lpstr>Карта  Беларуси</vt:lpstr>
      <vt:lpstr>Минск– столица Беларуси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Беларусь</dc:title>
  <dc:creator>User</dc:creator>
  <cp:lastModifiedBy>User</cp:lastModifiedBy>
  <cp:revision>4</cp:revision>
  <dcterms:created xsi:type="dcterms:W3CDTF">2017-12-21T06:13:08Z</dcterms:created>
  <dcterms:modified xsi:type="dcterms:W3CDTF">2017-12-21T06:48:07Z</dcterms:modified>
</cp:coreProperties>
</file>