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28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FF9C018-2D42-4A16-8720-65100129D932}" type="datetimeFigureOut">
              <a:rPr lang="ru-RU" smtClean="0"/>
              <a:pPr/>
              <a:t>26.09.2017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63E761-A43F-4E35-963D-4CBA35970D8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F9C018-2D42-4A16-8720-65100129D932}" type="datetimeFigureOut">
              <a:rPr lang="ru-RU" smtClean="0"/>
              <a:pPr/>
              <a:t>26.09.2017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63E761-A43F-4E35-963D-4CBA35970D8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F9C018-2D42-4A16-8720-65100129D932}" type="datetimeFigureOut">
              <a:rPr lang="ru-RU" smtClean="0"/>
              <a:pPr/>
              <a:t>26.09.2017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63E761-A43F-4E35-963D-4CBA35970D8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F9C018-2D42-4A16-8720-65100129D932}" type="datetimeFigureOut">
              <a:rPr lang="ru-RU" smtClean="0"/>
              <a:pPr/>
              <a:t>26.09.2017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63E761-A43F-4E35-963D-4CBA35970D8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FF9C018-2D42-4A16-8720-65100129D932}" type="datetimeFigureOut">
              <a:rPr lang="ru-RU" smtClean="0"/>
              <a:pPr/>
              <a:t>26.09.2017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963E761-A43F-4E35-963D-4CBA35970D8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FF9C018-2D42-4A16-8720-65100129D932}" type="datetimeFigureOut">
              <a:rPr lang="ru-RU" smtClean="0"/>
              <a:pPr/>
              <a:t>26.09.2017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963E761-A43F-4E35-963D-4CBA35970D8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FF9C018-2D42-4A16-8720-65100129D932}" type="datetimeFigureOut">
              <a:rPr lang="ru-RU" smtClean="0"/>
              <a:pPr/>
              <a:t>26.09.2017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963E761-A43F-4E35-963D-4CBA35970D8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FF9C018-2D42-4A16-8720-65100129D932}" type="datetimeFigureOut">
              <a:rPr lang="ru-RU" smtClean="0"/>
              <a:pPr/>
              <a:t>26.09.2017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963E761-A43F-4E35-963D-4CBA35970D8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FF9C018-2D42-4A16-8720-65100129D932}" type="datetimeFigureOut">
              <a:rPr lang="ru-RU" smtClean="0"/>
              <a:pPr/>
              <a:t>26.09.2017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963E761-A43F-4E35-963D-4CBA35970D8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F9C018-2D42-4A16-8720-65100129D932}" type="datetimeFigureOut">
              <a:rPr lang="ru-RU" smtClean="0"/>
              <a:pPr/>
              <a:t>26.09.2017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963E761-A43F-4E35-963D-4CBA35970D8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F9C018-2D42-4A16-8720-65100129D932}" type="datetimeFigureOut">
              <a:rPr lang="ru-RU" smtClean="0"/>
              <a:pPr/>
              <a:t>26.09.2017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963E761-A43F-4E35-963D-4CBA35970D8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9C018-2D42-4A16-8720-65100129D932}" type="datetimeFigureOut">
              <a:rPr lang="ru-RU" smtClean="0"/>
              <a:pPr/>
              <a:t>26.09.2017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63E761-A43F-4E35-963D-4CBA35970D8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1376487444_1014705616.jpg"/>
          <p:cNvPicPr>
            <a:picLocks noChangeAspect="1" noChangeArrowheads="1"/>
          </p:cNvPicPr>
          <p:nvPr/>
        </p:nvPicPr>
        <p:blipFill>
          <a:blip r:embed="rId2" cstate="print">
            <a:lum bright="30000"/>
          </a:blip>
          <a:srcRect t="13199" r="2564" b="-4628"/>
          <a:stretch>
            <a:fillRect/>
          </a:stretch>
        </p:blipFill>
        <p:spPr bwMode="auto">
          <a:xfrm>
            <a:off x="179512" y="188640"/>
            <a:ext cx="2736304" cy="2304256"/>
          </a:xfrm>
          <a:prstGeom prst="rect">
            <a:avLst/>
          </a:prstGeom>
          <a:noFill/>
          <a:effectLst>
            <a:softEdge rad="127000"/>
          </a:effectLst>
        </p:spPr>
      </p:pic>
      <p:sp>
        <p:nvSpPr>
          <p:cNvPr id="2" name="Заголовок 1"/>
          <p:cNvSpPr>
            <a:spLocks noGrp="1"/>
          </p:cNvSpPr>
          <p:nvPr>
            <p:ph type="title"/>
          </p:nvPr>
        </p:nvSpPr>
        <p:spPr>
          <a:xfrm>
            <a:off x="3059832" y="1700808"/>
            <a:ext cx="3008313" cy="1162050"/>
          </a:xfrm>
        </p:spPr>
        <p:txBody>
          <a:bodyPr>
            <a:noAutofit/>
          </a:bodyPr>
          <a:lstStyle/>
          <a:p>
            <a:r>
              <a:rPr lang="ru-RU"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«Курение убивает»</a:t>
            </a:r>
            <a:br>
              <a:rPr lang="ru-RU"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ru-RU" sz="4800" dirty="0">
              <a:solidFill>
                <a:srgbClr val="FF0000"/>
              </a:solidFill>
            </a:endParaRPr>
          </a:p>
        </p:txBody>
      </p:sp>
      <p:sp>
        <p:nvSpPr>
          <p:cNvPr id="8" name="Содержимое 7"/>
          <p:cNvSpPr>
            <a:spLocks noGrp="1"/>
          </p:cNvSpPr>
          <p:nvPr>
            <p:ph idx="1"/>
          </p:nvPr>
        </p:nvSpPr>
        <p:spPr>
          <a:xfrm>
            <a:off x="6228184" y="273050"/>
            <a:ext cx="2458616" cy="5853113"/>
          </a:xfrm>
        </p:spPr>
        <p:txBody>
          <a:bodyPr>
            <a:normAutofit fontScale="47500" lnSpcReduction="20000"/>
          </a:bodyPr>
          <a:lstStyle/>
          <a:p>
            <a:r>
              <a:rPr lang="ru-RU" b="1" dirty="0" smtClean="0"/>
              <a:t>Курение опасно для твоего здоровья!</a:t>
            </a:r>
            <a:endParaRPr lang="ru-RU" dirty="0" smtClean="0"/>
          </a:p>
          <a:p>
            <a:r>
              <a:rPr lang="ru-RU" dirty="0" smtClean="0"/>
              <a:t>• </a:t>
            </a:r>
            <a:r>
              <a:rPr lang="ru-RU" sz="3400" b="1" dirty="0" smtClean="0">
                <a:solidFill>
                  <a:srgbClr val="FF0000"/>
                </a:solidFill>
                <a:cs typeface="MV Boli" pitchFamily="2" charset="0"/>
              </a:rPr>
              <a:t>Курение ухудшает аппетит и память, замедляет рост, способствует значительному снижению веса.</a:t>
            </a:r>
          </a:p>
          <a:p>
            <a:r>
              <a:rPr lang="ru-RU" sz="3400" b="1" dirty="0" smtClean="0">
                <a:solidFill>
                  <a:srgbClr val="FF0000"/>
                </a:solidFill>
                <a:cs typeface="MV Boli" pitchFamily="2" charset="0"/>
              </a:rPr>
              <a:t>• От курения портится цвет кожи и разрушаются зубы.</a:t>
            </a:r>
          </a:p>
          <a:p>
            <a:r>
              <a:rPr lang="ru-RU" sz="3400" b="1" dirty="0" smtClean="0">
                <a:solidFill>
                  <a:srgbClr val="FF0000"/>
                </a:solidFill>
                <a:cs typeface="MV Boli" pitchFamily="2" charset="0"/>
              </a:rPr>
              <a:t>• Курильщики часто болеют.</a:t>
            </a:r>
          </a:p>
          <a:p>
            <a:r>
              <a:rPr lang="ru-RU" sz="3400" b="1" dirty="0" smtClean="0">
                <a:solidFill>
                  <a:srgbClr val="FF0000"/>
                </a:solidFill>
                <a:cs typeface="MV Boli" pitchFamily="2" charset="0"/>
              </a:rPr>
              <a:t>• Курильщику никогда не стать знаменитым спортсменом!</a:t>
            </a:r>
          </a:p>
          <a:p>
            <a:r>
              <a:rPr lang="ru-RU" sz="3400" b="1" dirty="0" smtClean="0">
                <a:solidFill>
                  <a:srgbClr val="FF0000"/>
                </a:solidFill>
                <a:cs typeface="MV Boli" pitchFamily="2" charset="0"/>
              </a:rPr>
              <a:t>• В среднем курящий человек живёт на 6—8 лет меньше, чем его некурящий сверстник.</a:t>
            </a:r>
          </a:p>
          <a:p>
            <a:r>
              <a:rPr lang="ru-RU" sz="3400" b="1" dirty="0" smtClean="0">
                <a:solidFill>
                  <a:srgbClr val="FF0000"/>
                </a:solidFill>
                <a:cs typeface="MV Boli" pitchFamily="2" charset="0"/>
              </a:rPr>
              <a:t>Вот почему твои родители очень огорчатся, узнав о том, что ты приобрёл вредную привычку курить.</a:t>
            </a:r>
          </a:p>
          <a:p>
            <a:endParaRPr lang="ru-RU" dirty="0"/>
          </a:p>
        </p:txBody>
      </p:sp>
      <p:sp>
        <p:nvSpPr>
          <p:cNvPr id="3" name="Подзаголовок 2"/>
          <p:cNvSpPr>
            <a:spLocks noGrp="1"/>
          </p:cNvSpPr>
          <p:nvPr>
            <p:ph type="body" sz="half" idx="2"/>
          </p:nvPr>
        </p:nvSpPr>
        <p:spPr>
          <a:xfrm>
            <a:off x="3275856" y="5517232"/>
            <a:ext cx="2386607" cy="1008112"/>
          </a:xfrm>
        </p:spPr>
        <p:txBody>
          <a:bodyPr>
            <a:normAutofit fontScale="92500" lnSpcReduction="20000"/>
          </a:bodyPr>
          <a:lstStyle/>
          <a:p>
            <a:r>
              <a:rPr lang="ru-RU" sz="1400" b="1" dirty="0" smtClean="0">
                <a:solidFill>
                  <a:schemeClr val="tx1"/>
                </a:solidFill>
              </a:rPr>
              <a:t>Может стоит набраться храбрости, найти в себе силу воли</a:t>
            </a:r>
          </a:p>
          <a:p>
            <a:r>
              <a:rPr lang="ru-RU" sz="1400" b="1" dirty="0" smtClean="0">
                <a:solidFill>
                  <a:schemeClr val="tx1"/>
                </a:solidFill>
              </a:rPr>
              <a:t>И все таки прекратить это убийство???</a:t>
            </a:r>
            <a:endParaRPr lang="ru-RU" sz="1400" b="1" dirty="0">
              <a:solidFill>
                <a:schemeClr val="tx1"/>
              </a:solidFill>
            </a:endParaRPr>
          </a:p>
        </p:txBody>
      </p:sp>
      <p:pic>
        <p:nvPicPr>
          <p:cNvPr id="4" name="Picture 2" descr="F:\ogoom.com_1298293703_21.jpg"/>
          <p:cNvPicPr>
            <a:picLocks noChangeAspect="1" noChangeArrowheads="1"/>
          </p:cNvPicPr>
          <p:nvPr/>
        </p:nvPicPr>
        <p:blipFill>
          <a:blip r:embed="rId3" cstate="print"/>
          <a:srcRect/>
          <a:stretch>
            <a:fillRect/>
          </a:stretch>
        </p:blipFill>
        <p:spPr bwMode="auto">
          <a:xfrm>
            <a:off x="179512" y="4509120"/>
            <a:ext cx="2592288" cy="2149475"/>
          </a:xfrm>
          <a:prstGeom prst="rect">
            <a:avLst/>
          </a:prstGeom>
          <a:noFill/>
          <a:effectLst>
            <a:softEdge rad="1270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987824" y="692696"/>
            <a:ext cx="2736304" cy="1728192"/>
          </a:xfrm>
        </p:spPr>
        <p:txBody>
          <a:bodyPr>
            <a:noAutofit/>
          </a:bodyPr>
          <a:lstStyle/>
          <a:p>
            <a:r>
              <a:rPr lang="ru-RU" sz="1400" dirty="0" smtClean="0">
                <a:latin typeface="Arial Black" pitchFamily="34" charset="0"/>
              </a:rPr>
              <a:t>Если куришь ты табак</a:t>
            </a:r>
            <a:br>
              <a:rPr lang="ru-RU" sz="1400" dirty="0" smtClean="0">
                <a:latin typeface="Arial Black" pitchFamily="34" charset="0"/>
              </a:rPr>
            </a:br>
            <a:r>
              <a:rPr lang="ru-RU" sz="1400" dirty="0" smtClean="0">
                <a:latin typeface="Arial Black" pitchFamily="34" charset="0"/>
              </a:rPr>
              <a:t>В жизни все не то не так:</a:t>
            </a:r>
            <a:br>
              <a:rPr lang="ru-RU" sz="1400" dirty="0" smtClean="0">
                <a:latin typeface="Arial Black" pitchFamily="34" charset="0"/>
              </a:rPr>
            </a:br>
            <a:r>
              <a:rPr lang="ru-RU" sz="1400" dirty="0" smtClean="0">
                <a:latin typeface="Arial Black" pitchFamily="34" charset="0"/>
              </a:rPr>
              <a:t>Нет здоровья, нет веселья,</a:t>
            </a:r>
            <a:br>
              <a:rPr lang="ru-RU" sz="1400" dirty="0" smtClean="0">
                <a:latin typeface="Arial Black" pitchFamily="34" charset="0"/>
              </a:rPr>
            </a:br>
            <a:r>
              <a:rPr lang="ru-RU" sz="1400" dirty="0" smtClean="0">
                <a:latin typeface="Arial Black" pitchFamily="34" charset="0"/>
              </a:rPr>
              <a:t>Мысли только все о зелье.</a:t>
            </a:r>
            <a:br>
              <a:rPr lang="ru-RU" sz="1400" dirty="0" smtClean="0">
                <a:latin typeface="Arial Black" pitchFamily="34" charset="0"/>
              </a:rPr>
            </a:br>
            <a:r>
              <a:rPr lang="ru-RU" sz="1400" dirty="0" smtClean="0">
                <a:latin typeface="Arial Black" pitchFamily="34" charset="0"/>
              </a:rPr>
              <a:t>Сигарету брось, вдохни</a:t>
            </a:r>
            <a:br>
              <a:rPr lang="ru-RU" sz="1400" dirty="0" smtClean="0">
                <a:latin typeface="Arial Black" pitchFamily="34" charset="0"/>
              </a:rPr>
            </a:br>
            <a:r>
              <a:rPr lang="ru-RU" sz="1400" dirty="0" smtClean="0">
                <a:latin typeface="Arial Black" pitchFamily="34" charset="0"/>
              </a:rPr>
              <a:t>Воздух чистый от земли,</a:t>
            </a:r>
            <a:br>
              <a:rPr lang="ru-RU" sz="1400" dirty="0" smtClean="0">
                <a:latin typeface="Arial Black" pitchFamily="34" charset="0"/>
              </a:rPr>
            </a:br>
            <a:r>
              <a:rPr lang="ru-RU" sz="1400" dirty="0" smtClean="0">
                <a:latin typeface="Arial Black" pitchFamily="34" charset="0"/>
              </a:rPr>
              <a:t>Запах леса, неба, лета-</a:t>
            </a:r>
            <a:br>
              <a:rPr lang="ru-RU" sz="1400" dirty="0" smtClean="0">
                <a:latin typeface="Arial Black" pitchFamily="34" charset="0"/>
              </a:rPr>
            </a:br>
            <a:r>
              <a:rPr lang="ru-RU" sz="1400" dirty="0" smtClean="0">
                <a:latin typeface="Arial Black" pitchFamily="34" charset="0"/>
              </a:rPr>
              <a:t>лучше всякой сигареты!!!!</a:t>
            </a:r>
            <a:endParaRPr lang="ru-RU" sz="1400" dirty="0">
              <a:latin typeface="Arial Black" pitchFamily="34" charset="0"/>
            </a:endParaRPr>
          </a:p>
        </p:txBody>
      </p:sp>
      <p:sp>
        <p:nvSpPr>
          <p:cNvPr id="5" name="Содержимое 4"/>
          <p:cNvSpPr>
            <a:spLocks noGrp="1"/>
          </p:cNvSpPr>
          <p:nvPr>
            <p:ph sz="half" idx="1"/>
          </p:nvPr>
        </p:nvSpPr>
        <p:spPr>
          <a:xfrm>
            <a:off x="0" y="0"/>
            <a:ext cx="2915816" cy="6858000"/>
          </a:xfrm>
        </p:spPr>
        <p:txBody>
          <a:bodyPr>
            <a:normAutofit fontScale="40000" lnSpcReduction="20000"/>
          </a:bodyPr>
          <a:lstStyle/>
          <a:p>
            <a:r>
              <a:rPr lang="ru-RU" b="1" dirty="0" smtClean="0"/>
              <a:t>Почему вредно курить</a:t>
            </a:r>
            <a:endParaRPr lang="ru-RU" dirty="0" smtClean="0"/>
          </a:p>
          <a:p>
            <a:r>
              <a:rPr lang="ru-RU" sz="3000" dirty="0" smtClean="0"/>
              <a:t>Сегодня на улицах чуть ли не на каждом шагу можно увидеть рекламу самых различных сигарет. Почти все известные киногерои курят. Они делают это так красиво, что невольно хочется подражать их жестам и манерам.</a:t>
            </a:r>
          </a:p>
          <a:p>
            <a:r>
              <a:rPr lang="ru-RU" sz="3000" dirty="0" smtClean="0"/>
              <a:t>Но в последнее время не только учёные и врачи различных стран, но и многие авторитетные международные организации забили тревогу и решительно встали на борьбу с курением. Почему?</a:t>
            </a:r>
          </a:p>
          <a:p>
            <a:r>
              <a:rPr lang="ru-RU" sz="3000" dirty="0" smtClean="0"/>
              <a:t>Оказывается, курение ежегодно ухудшает здоровье тысяч людей. Даже некурящий человек, длительное время находящийся в накуренном помещении, может испытывать чувство лёгкой интоксикации (отравления): у него возникает головная боль, тошнота, недомогание. Вот почему, заботясь о здоровье людей, закон запрещает курение в общественных местах. А если взглянуть только на некоторые факты, станет понятно, насколько опасно курение для здоровья людей.</a:t>
            </a:r>
          </a:p>
          <a:p>
            <a:r>
              <a:rPr lang="ru-RU" sz="3500" b="1" dirty="0" smtClean="0"/>
              <a:t>• Курильщики в 15 раз чаще болеют различными заболеваниями сердца.</a:t>
            </a:r>
            <a:endParaRPr lang="ru-RU" sz="3500" dirty="0" smtClean="0"/>
          </a:p>
          <a:p>
            <a:r>
              <a:rPr lang="ru-RU" sz="3500" b="1" dirty="0" smtClean="0"/>
              <a:t>• Табак является причиной 95 % случаев возникновения рака лёгких.</a:t>
            </a:r>
            <a:endParaRPr lang="ru-RU" sz="3500" dirty="0" smtClean="0"/>
          </a:p>
          <a:p>
            <a:r>
              <a:rPr lang="ru-RU" sz="3500" b="1" dirty="0" smtClean="0"/>
              <a:t>• Каждые 4 минуты в нашей стране умирает человек, смерть которого вызвана курением.</a:t>
            </a:r>
            <a:endParaRPr lang="ru-RU" sz="3500" dirty="0" smtClean="0"/>
          </a:p>
          <a:p>
            <a:endParaRPr lang="ru-RU" dirty="0"/>
          </a:p>
        </p:txBody>
      </p:sp>
      <p:sp>
        <p:nvSpPr>
          <p:cNvPr id="6" name="Содержимое 5"/>
          <p:cNvSpPr>
            <a:spLocks noGrp="1"/>
          </p:cNvSpPr>
          <p:nvPr>
            <p:ph sz="half" idx="2"/>
          </p:nvPr>
        </p:nvSpPr>
        <p:spPr>
          <a:xfrm>
            <a:off x="5796136" y="0"/>
            <a:ext cx="3137552" cy="6669360"/>
          </a:xfrm>
        </p:spPr>
        <p:txBody>
          <a:bodyPr>
            <a:normAutofit fontScale="40000" lnSpcReduction="20000"/>
          </a:bodyPr>
          <a:lstStyle/>
          <a:p>
            <a:r>
              <a:rPr lang="ru-RU" sz="4500" b="1" dirty="0" smtClean="0">
                <a:solidFill>
                  <a:srgbClr val="FF0000"/>
                </a:solidFill>
              </a:rPr>
              <a:t>А вот факты</a:t>
            </a:r>
            <a:r>
              <a:rPr lang="ru-RU" dirty="0" smtClean="0"/>
              <a:t>, которые знают все, но почему-то не все считают, что это имеет какое-то отношение к ним:</a:t>
            </a:r>
          </a:p>
          <a:p>
            <a:pPr>
              <a:buNone/>
            </a:pPr>
            <a:r>
              <a:rPr lang="ru-RU" b="1" dirty="0" smtClean="0"/>
              <a:t>• изречение «Капля никотина убивает лошадь!» появилось очень давно и воспринимается сейчас почему-то многими как шутка. А ведь действительно убивает! Сильное и здоровое животное погибает всего лишь от одной капли никотина;</a:t>
            </a:r>
          </a:p>
          <a:p>
            <a:pPr>
              <a:buNone/>
            </a:pPr>
            <a:r>
              <a:rPr lang="ru-RU" b="1" dirty="0" smtClean="0"/>
              <a:t>• очень чувствительны к никотину птицы. Если смоченным в растворе никотина тампоном прикоснуться к клюву воробья, он погибнет. А если поместить голубя под стеклянный колпак и выпустить туда дым всего лишь от одной сигареты, голубь умрёт;</a:t>
            </a:r>
          </a:p>
          <a:p>
            <a:pPr>
              <a:buNone/>
            </a:pPr>
            <a:r>
              <a:rPr lang="ru-RU" b="1" dirty="0" smtClean="0"/>
              <a:t>• мгновенную смерть крысы вызывает смазывание её век раствором никотина;</a:t>
            </a:r>
          </a:p>
          <a:p>
            <a:pPr>
              <a:buNone/>
            </a:pPr>
            <a:r>
              <a:rPr lang="ru-RU" b="1" dirty="0" smtClean="0"/>
              <a:t>• если заядлому курильщику поставить медицинскую пиявку, то она очень быстро погибнет, насосавшись крови, в которой содержится никотин;</a:t>
            </a:r>
          </a:p>
          <a:p>
            <a:pPr>
              <a:buNone/>
            </a:pPr>
            <a:r>
              <a:rPr lang="ru-RU" b="1" dirty="0" smtClean="0"/>
              <a:t>• как-то во французском курортном городе Ницца компания молодёжи устроила небольшое соревнование: кто больше выкурит сигарет. Приготовили приз. Выиграли соревнование двое молодых людей. Но вот только награду никому не вручили: выкурив по 60 сигарет, юноши скончались.</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TotalTime>
  <Words>456</Words>
  <Application>Microsoft Office PowerPoint</Application>
  <PresentationFormat>Экран (4:3)</PresentationFormat>
  <Paragraphs>24</Paragraphs>
  <Slides>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Arial Black</vt:lpstr>
      <vt:lpstr>Calibri</vt:lpstr>
      <vt:lpstr>MV Boli</vt:lpstr>
      <vt:lpstr>Тема Office</vt:lpstr>
      <vt:lpstr>«Курение убивает» </vt:lpstr>
      <vt:lpstr>Если куришь ты табак В жизни все не то не так: Нет здоровья, нет веселья, Мысли только все о зелье. Сигарету брось, вдохни Воздух чистый от земли, Запах леса, неба, лета- лучше всякой сигареты!!!!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«Курение убивает»</dc:title>
  <dc:creator>Эдуард</dc:creator>
  <cp:lastModifiedBy>PC</cp:lastModifiedBy>
  <cp:revision>3</cp:revision>
  <dcterms:created xsi:type="dcterms:W3CDTF">2014-08-31T11:20:51Z</dcterms:created>
  <dcterms:modified xsi:type="dcterms:W3CDTF">2017-09-25T22:34:36Z</dcterms:modified>
</cp:coreProperties>
</file>