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58" r:id="rId5"/>
    <p:sldId id="297" r:id="rId6"/>
    <p:sldId id="266" r:id="rId7"/>
    <p:sldId id="260" r:id="rId8"/>
    <p:sldId id="285" r:id="rId9"/>
    <p:sldId id="298" r:id="rId10"/>
    <p:sldId id="293" r:id="rId11"/>
    <p:sldId id="290" r:id="rId12"/>
    <p:sldId id="292" r:id="rId13"/>
    <p:sldId id="291" r:id="rId14"/>
    <p:sldId id="263" r:id="rId15"/>
    <p:sldId id="264" r:id="rId16"/>
    <p:sldId id="278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86;&#1105;\10%20&#1072;&#1087;&#1088;&#1077;&#1083;&#1103;\1&#1074;&#1089;&#1090;&#1072;&#1074;&#1072;&#1081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1.liveinternet.ru/images/attach/c/8/100/706/100706753_0_aa094_75991ef7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40"/>
            <a:ext cx="9133243" cy="6454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0"/>
            <a:ext cx="3500430" cy="6500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/>
              <a:t>   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Братская могила в деревне Сластёны</a:t>
            </a:r>
            <a:endParaRPr lang="ru-RU" sz="4400" i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Ð´. Ð¡Ð»Ð°ÑÑÐµÐ½Ñ ÐÑÐ¸Ð±Ð¸Ð½ÑÐºÐ¾Ð³Ð¾ Ñ-Ð½Ð°. ÐÐ°Ð¼ÑÑÐ½Ð¸Ðº, ÑÑÑÐ°Ð½Ð¾Ð²Ð»ÐµÐ½Ð½ÑÐ¹ Ð½Ð° Ð±ÑÐ°ÑÑÐºÐ¾Ð¹ Ð¼Ð¾Ð³Ð¸Ð»Ðµ, Ð² ÐºÐ¾ÑÐ¾ÑÐ¾Ð¹ Ð¿Ð¾ÑÐ¾ÑÐ¾Ð½ÐµÐ½Ð¾ 22 ÑÐ¾Ð²ÐµÑÑÐºÐ¸Ñ Ð²Ð¾Ð¸Ð½Ð¾Ð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76250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´. ÐÐ¾Ð»Ð¾Ð²Ð¸ÑÐ¸ ÐÑÐ¸Ð±Ð¸Ð½ÑÐºÐ¾Ð³Ð¾ Ñ-Ð½Ð°. ÐÐ°Ð¼ÑÑÐ½Ð¸Ðº Ð±ÑÐ» ÑÑÑÐ°Ð½Ð¾Ð²Ð»ÐµÐ½ Ð² 1978 Ð³Ð¾Ð´Ñ Ð½Ð° Ð±ÑÐ°ÑÑÐºÐ¾Ð¹ Ð¼Ð¾Ð³Ð¸Ð»Ðµ, Ð² ÐºÐ¾ÑÐ¾ÑÐ¾Ð¹ Ð¿Ð¾ÑÐ¾ÑÐ¾Ð½ÐµÐ½Ð¾ 188 Ð²Ð¾Ð¸Ð½Ð¾Ð², ÐºÐ¾ÑÐ¾ÑÑÐµ Ð¿Ð¾Ð³Ð¸Ð±Ð»Ð¸ Ð² Ð±Ð¾ÑÑ Ð¿ÑÐ¾ÑÐ¸Ð² Ð½ÐµÐ¼ÐµÑÐºÐ¾-ÑÐ°ÑÐ¸ÑÑÑÐºÐ¸Ñ Ð·Ð°ÑÐ²Ð°ÑÑÐ¸ÐºÐ¾Ð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83814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929454" y="0"/>
            <a:ext cx="2214546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Братская могила в деревне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Головичи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моё\фото\IMG_068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786454"/>
            <a:ext cx="91440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Братская могила в деревне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Щёкотово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ii.space/wp-content/uploads/2018/05/image023-30-e1527062991690.jpg"/>
          <p:cNvPicPr>
            <a:picLocks noChangeAspect="1" noChangeArrowheads="1"/>
          </p:cNvPicPr>
          <p:nvPr/>
        </p:nvPicPr>
        <p:blipFill>
          <a:blip r:embed="rId2"/>
          <a:srcRect l="-977" b="24242"/>
          <a:stretch>
            <a:fillRect/>
          </a:stretch>
        </p:blipFill>
        <p:spPr bwMode="auto">
          <a:xfrm>
            <a:off x="0" y="-216681"/>
            <a:ext cx="9144000" cy="7074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ontent.schools.by/cache/71/9b/719ba8aa18fa9aafd692d7945c91ea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ontent.schools.by/cache/ea/52/ea5247e988e294e901daa8e5932e58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gov.cap.ru/UserFiles/news/201502/20/Original/bezimyannij_novij_raz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084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10540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trinitysf.org/filerequest/1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538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www.stihi.ru/pics/2017/06/22/8966.jpg"/>
          <p:cNvPicPr>
            <a:picLocks noChangeAspect="1" noChangeArrowheads="1"/>
          </p:cNvPicPr>
          <p:nvPr/>
        </p:nvPicPr>
        <p:blipFill>
          <a:blip r:embed="rId3"/>
          <a:srcRect l="7798" t="3783" r="24149" b="6368"/>
          <a:stretch>
            <a:fillRect/>
          </a:stretch>
        </p:blipFill>
        <p:spPr bwMode="auto">
          <a:xfrm>
            <a:off x="1000100" y="0"/>
            <a:ext cx="6858048" cy="6786610"/>
          </a:xfrm>
          <a:prstGeom prst="rect">
            <a:avLst/>
          </a:prstGeom>
          <a:noFill/>
        </p:spPr>
      </p:pic>
      <p:pic>
        <p:nvPicPr>
          <p:cNvPr id="5" name="1встава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3pulse.com/uploads/photo/14/22/41/2019/05/01/92fadf44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5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428992" y="4857736"/>
            <a:ext cx="2786082" cy="2000264"/>
          </a:xfrm>
          <a:prstGeom prst="wedgeRectCallout">
            <a:avLst>
              <a:gd name="adj1" fmla="val -90845"/>
              <a:gd name="adj2" fmla="val -122302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Примерно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на этом месте находились пулеметчики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sun9-38.userapi.com/c851220/v851220658/c8c6c/i1EAnexnhDA.jpg"/>
          <p:cNvPicPr>
            <a:picLocks noChangeAspect="1" noChangeArrowheads="1"/>
          </p:cNvPicPr>
          <p:nvPr/>
        </p:nvPicPr>
        <p:blipFill>
          <a:blip r:embed="rId2"/>
          <a:srcRect l="19100" t="-1266" r="5091" b="-2532"/>
          <a:stretch>
            <a:fillRect/>
          </a:stretch>
        </p:blipFill>
        <p:spPr bwMode="auto">
          <a:xfrm>
            <a:off x="-78472" y="571480"/>
            <a:ext cx="922247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ont.ws/uploads/pic/2016/6/1439322250_143504258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1133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39153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hist-geo.net/media/blogs/blog/BELARUS/Belarus_18_Osvob_Belarusi.jpg"/>
          <p:cNvPicPr>
            <a:picLocks noChangeAspect="1" noChangeArrowheads="1"/>
          </p:cNvPicPr>
          <p:nvPr/>
        </p:nvPicPr>
        <p:blipFill>
          <a:blip r:embed="rId2"/>
          <a:srcRect t="6031" r="-842" b="24950"/>
          <a:stretch>
            <a:fillRect/>
          </a:stretch>
        </p:blipFill>
        <p:spPr bwMode="auto">
          <a:xfrm>
            <a:off x="0" y="-642966"/>
            <a:ext cx="9358282" cy="7848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842" name="AutoShape 2" descr="http://old.duma.tomsk.ru/images2/24071_Beloruss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gdb.rferl.org/50831DBF-3408-4741-BC10-3B78119593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26</Words>
  <Application>Microsoft Office PowerPoint</Application>
  <PresentationFormat>Экран (4:3)</PresentationFormat>
  <Paragraphs>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User</cp:lastModifiedBy>
  <cp:revision>81</cp:revision>
  <dcterms:created xsi:type="dcterms:W3CDTF">2019-03-31T18:38:08Z</dcterms:created>
  <dcterms:modified xsi:type="dcterms:W3CDTF">2022-02-09T10:00:17Z</dcterms:modified>
</cp:coreProperties>
</file>