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61" r:id="rId3"/>
    <p:sldId id="275" r:id="rId4"/>
    <p:sldId id="328" r:id="rId5"/>
    <p:sldId id="329" r:id="rId6"/>
    <p:sldId id="326" r:id="rId7"/>
    <p:sldId id="312" r:id="rId8"/>
    <p:sldId id="336" r:id="rId9"/>
    <p:sldId id="335" r:id="rId10"/>
    <p:sldId id="319" r:id="rId11"/>
    <p:sldId id="327" r:id="rId12"/>
    <p:sldId id="337" r:id="rId13"/>
    <p:sldId id="338" r:id="rId14"/>
    <p:sldId id="314" r:id="rId15"/>
    <p:sldId id="339" r:id="rId16"/>
    <p:sldId id="341" r:id="rId17"/>
    <p:sldId id="340" r:id="rId18"/>
    <p:sldId id="342" r:id="rId19"/>
    <p:sldId id="299" r:id="rId20"/>
    <p:sldId id="343" r:id="rId21"/>
    <p:sldId id="345" r:id="rId22"/>
    <p:sldId id="344" r:id="rId23"/>
    <p:sldId id="310" r:id="rId24"/>
    <p:sldId id="346" r:id="rId25"/>
    <p:sldId id="347" r:id="rId26"/>
    <p:sldId id="349" r:id="rId27"/>
    <p:sldId id="286" r:id="rId28"/>
    <p:sldId id="348" r:id="rId29"/>
    <p:sldId id="281" r:id="rId30"/>
    <p:sldId id="28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3300"/>
    <a:srgbClr val="369BA0"/>
    <a:srgbClr val="993300"/>
    <a:srgbClr val="1A4C4E"/>
    <a:srgbClr val="266C70"/>
    <a:srgbClr val="CC6600"/>
    <a:srgbClr val="996633"/>
    <a:srgbClr val="A5002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4660"/>
  </p:normalViewPr>
  <p:slideViewPr>
    <p:cSldViewPr>
      <p:cViewPr>
        <p:scale>
          <a:sx n="66" d="100"/>
          <a:sy n="66" d="100"/>
        </p:scale>
        <p:origin x="-228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58" y="0"/>
            <a:ext cx="9275558" cy="68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6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9526"/>
            <a:ext cx="9144000" cy="69032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87" y="299727"/>
            <a:ext cx="3864013" cy="53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27000" y="-98765"/>
            <a:ext cx="9271000" cy="69567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4" name="Рисунок 13" descr="D:\Документы учителей\январь 2023\25.03.фото курсанты\IMG_20220325_11184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7" y="3395664"/>
            <a:ext cx="5425273" cy="340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Документы учителей\январь 2023\25.03.фото курсанты\IMG_20220325_11025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5" y="800100"/>
            <a:ext cx="426148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48577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>
                <a:solidFill>
                  <a:srgbClr val="800000"/>
                </a:solidFill>
              </a:rPr>
              <a:t>Сотрудничество с Институтом пограничной службы Республики Беларусь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8143" y="13154"/>
            <a:ext cx="9144000" cy="6912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01" y="6096000"/>
            <a:ext cx="7537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12" name="Picture 2" descr="https://content.schools.by/cache/3b/9d/3b9dd85dd56d9279f4250a194ecf91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4" y="121445"/>
            <a:ext cx="5304076" cy="39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s://content.schools.by/cache/b6/52/b652e97369eafe2c9f05dd9f8cebf9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1" y="3290687"/>
            <a:ext cx="5429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912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3" name="Рисунок 12" descr="D:\Документы учителей\апрель 2023\разное 2022\Дайджест\55b85d2b0eaeb86f1fe62ab53812282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2" y="171450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71601" y="6096000"/>
            <a:ext cx="7537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Century" pitchFamily="18" charset="0"/>
              </a:rPr>
              <a:t>Проекты «Равный обучает равного»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32" y="800100"/>
            <a:ext cx="3457991" cy="25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59" y="3479291"/>
            <a:ext cx="3575535" cy="267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1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95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171450"/>
            <a:ext cx="4267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1" y="2776016"/>
            <a:ext cx="5260010" cy="39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8101" y="36910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2" name="Picture 2" descr="F:\Новая папка\IMG_20231204_1139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593"/>
            <a:ext cx="4648200" cy="63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8101" y="36910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1" name="Picture 3" descr="F:\фото музей\IMG_20231205_0905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85" y="171450"/>
            <a:ext cx="4596066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3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95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2" y="171450"/>
            <a:ext cx="40005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62" y="902645"/>
            <a:ext cx="38354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95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2384"/>
            <a:ext cx="3836923" cy="54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46" y="1691104"/>
            <a:ext cx="3618517" cy="473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07434" y="0"/>
            <a:ext cx="871312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1" y="0"/>
            <a:ext cx="711199" cy="6800852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4" y="543325"/>
            <a:ext cx="7975600" cy="596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48261" y="9525"/>
            <a:ext cx="8095740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7600" y="114300"/>
            <a:ext cx="7791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 w="9525">
                  <a:solidFill>
                    <a:srgbClr val="422100"/>
                  </a:solidFill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</a:p>
          <a:p>
            <a:pPr algn="ctr"/>
            <a:r>
              <a:rPr lang="ru-RU" sz="2200" dirty="0" smtClean="0">
                <a:ln w="9525">
                  <a:solidFill>
                    <a:srgbClr val="422100"/>
                  </a:solidFill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Республики Беларусь</a:t>
            </a:r>
            <a:endParaRPr lang="ru-RU" sz="2200" dirty="0">
              <a:ln w="9525">
                <a:solidFill>
                  <a:srgbClr val="422100"/>
                </a:solidFill>
              </a:ln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n w="9525">
                  <a:solidFill>
                    <a:srgbClr val="422100"/>
                  </a:solidFill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 </a:t>
            </a:r>
          </a:p>
          <a:p>
            <a:pPr algn="ctr"/>
            <a:r>
              <a:rPr lang="ru-RU" sz="2200" dirty="0" smtClean="0">
                <a:ln w="9525">
                  <a:solidFill>
                    <a:srgbClr val="422100"/>
                  </a:solidFill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Минского облисполкома</a:t>
            </a:r>
            <a:endParaRPr lang="ru-RU" sz="2200" dirty="0">
              <a:ln w="9525">
                <a:solidFill>
                  <a:srgbClr val="422100"/>
                </a:solidFill>
              </a:ln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857250"/>
            <a:ext cx="784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b="1" dirty="0">
              <a:ln w="10541" cmpd="sng">
                <a:solidFill>
                  <a:srgbClr val="339933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ОБРАЗОВАНИЮ, СПОРТУ И ТУРИЗМУ КОПЫЛЬСКОГО РАЙИСПОЛКОМА</a:t>
            </a:r>
            <a:r>
              <a:rPr lang="ru-RU" sz="2000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541" cmpd="sng">
                  <a:solidFill>
                    <a:srgbClr val="339933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0541" cmpd="sng">
                <a:solidFill>
                  <a:srgbClr val="339933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368" y="3086101"/>
            <a:ext cx="853863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</a:p>
          <a:p>
            <a:pPr marL="285750" indent="-285750"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«Внедрение модели формирования и развития  коммуникативной компетентности обучающихся в системе взаимодействия учреждений образования и детских,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олодёжных общественных объединений»</a:t>
            </a:r>
          </a:p>
          <a:p>
            <a:pPr marL="285750" indent="-285750" algn="ctr">
              <a:lnSpc>
                <a:spcPct val="120000"/>
              </a:lnSpc>
              <a:spcBef>
                <a:spcPts val="0"/>
              </a:spcBef>
            </a:pPr>
            <a:endParaRPr lang="ru-RU" sz="24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20000"/>
              </a:lnSpc>
              <a:spcBef>
                <a:spcPts val="0"/>
              </a:spcBef>
            </a:pPr>
            <a:endParaRPr lang="ru-RU" sz="24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Сроки реализации: 2020-2023</a:t>
            </a: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1" y="9525"/>
            <a:ext cx="1034247" cy="68484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7600" y="2114551"/>
            <a:ext cx="7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 образования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«Тимковичская средняя школа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 Кузьмы Чорного»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05436" y="-476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499"/>
            <a:ext cx="4742648" cy="35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76" y="2920371"/>
            <a:ext cx="5189417" cy="38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14442" y="-69737"/>
            <a:ext cx="9349436" cy="700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4" name="Picture 4" descr="F:\фото\IMG_20220517_1238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3" y="3145348"/>
            <a:ext cx="47148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F:\фото\IMG_20220505_0920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2145837"/>
            <a:ext cx="3481387" cy="46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F:\фото\IMG_20220517_1315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4" y="192666"/>
            <a:ext cx="55721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67122" y="-58510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Picture 4" descr="https://content.schools.by/cache/20/ba/20baadb2c423d6159173b12621f7f1c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4" y="121445"/>
            <a:ext cx="5706639" cy="3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ontent.schools.by/cache/a0/c6/a0c6f5c5186577271a4b7f668cdfb4c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94" y="3365728"/>
            <a:ext cx="5647859" cy="32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629" y="36910"/>
            <a:ext cx="9162143" cy="6848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3" name="Picture 2" descr="F:\фото музей\IMG_20220614_0925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669"/>
            <a:ext cx="5440622" cy="2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content.schools.by/cache/e6/62/e66237a8caacf89dbd5982ff0ab9635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48" y="2960682"/>
            <a:ext cx="5249938" cy="2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95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7170" name="Picture 2" descr="https://content.schools.by/cache/d7/cf/d7cf673e48215787031ea7db2987f2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470"/>
            <a:ext cx="6465276" cy="29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ontent.schools.by/cache/9d/1d/9d1da6482149bb0181b95f5d049d3d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887"/>
            <a:ext cx="6611152" cy="30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-476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8194" name="Picture 2" descr="https://content.schools.by/cache/9f/48/9f484c3fff3a62aab317fd4865cbb3e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7"/>
          <a:stretch/>
        </p:blipFill>
        <p:spPr bwMode="auto">
          <a:xfrm>
            <a:off x="2286000" y="-26761"/>
            <a:ext cx="3375025" cy="42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ontent.schools.by/cache/81/9a/819aeda0b1b609efb7f002c8c1e55cc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69" y="3376614"/>
            <a:ext cx="6646674" cy="30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29481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66" y="396925"/>
            <a:ext cx="5601857" cy="25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47" y="3201106"/>
            <a:ext cx="626680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68296" y="9524"/>
            <a:ext cx="8575704" cy="6848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1" y="0"/>
            <a:ext cx="711199" cy="6800852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endParaRPr lang="ru-RU" sz="270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https://content.schools.by/cache/f8/55/f855cfc078b7bdfed117c5d2dee4ca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2" y="1505211"/>
            <a:ext cx="3846380" cy="24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ontent.schools.by/cache/71/d3/71d33727663db6661027de78fa9c728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"/>
          <a:stretch/>
        </p:blipFill>
        <p:spPr bwMode="auto">
          <a:xfrm>
            <a:off x="908459" y="121444"/>
            <a:ext cx="4138884" cy="27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ontent.schools.by/cache/be/30/be3008a75986ca23627854515d4a2d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7" y="3657600"/>
            <a:ext cx="4850084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9524"/>
            <a:ext cx="9144001" cy="68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562600"/>
            <a:ext cx="7603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4260"/>
            <a:ext cx="55800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1626"/>
            <a:ext cx="5003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s://content.schools.by/cache/54/ba/54baa8824907765dfc02f9f69cb010f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6" y="4114800"/>
            <a:ext cx="3562350" cy="23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7000" y="121444"/>
            <a:ext cx="8782536" cy="6679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552" y="121444"/>
            <a:ext cx="786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800000"/>
              </a:solidFill>
              <a:latin typeface="Arial Black" pitchFamily="34" charset="0"/>
            </a:endParaRPr>
          </a:p>
          <a:p>
            <a:pPr algn="ctr"/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content.schools.by/cache/aa/cd/aacd5b37e35e14f1e36b7154a4226b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385"/>
            <a:ext cx="4725642" cy="20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tent.schools.by/cache/72/cc/72cceea6bc2faa39e35f6d824eb312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4" y="3657600"/>
            <a:ext cx="6631318" cy="28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content.schools.by/cache/54/ba/54baa8824907765dfc02f9f69cb010f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19" y="841695"/>
            <a:ext cx="4599353" cy="307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2683" y="0"/>
            <a:ext cx="9176683" cy="6800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199" y="121444"/>
            <a:ext cx="7095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solidFill>
                  <a:srgbClr val="800000"/>
                </a:solidFill>
              </a:rPr>
              <a:t>Недостаточно овладеть премудростью,</a:t>
            </a:r>
          </a:p>
          <a:p>
            <a:pPr algn="r"/>
            <a:r>
              <a:rPr lang="ru-RU" sz="2800" i="1" dirty="0">
                <a:solidFill>
                  <a:srgbClr val="800000"/>
                </a:solidFill>
              </a:rPr>
              <a:t>н</a:t>
            </a:r>
            <a:r>
              <a:rPr lang="ru-RU" sz="2800" i="1" dirty="0" smtClean="0">
                <a:solidFill>
                  <a:srgbClr val="800000"/>
                </a:solidFill>
              </a:rPr>
              <a:t>ужно также уметь пользоваться ею.</a:t>
            </a:r>
          </a:p>
          <a:p>
            <a:pPr algn="r"/>
            <a:r>
              <a:rPr lang="ru-RU" sz="2800" i="1" dirty="0" smtClean="0">
                <a:solidFill>
                  <a:srgbClr val="800000"/>
                </a:solidFill>
              </a:rPr>
              <a:t>Цицерон</a:t>
            </a:r>
            <a:r>
              <a:rPr lang="ru-RU" sz="2800" i="1" dirty="0">
                <a:solidFill>
                  <a:srgbClr val="800000"/>
                </a:solidFill>
              </a:rPr>
              <a:t/>
            </a:r>
            <a:br>
              <a:rPr lang="ru-RU" sz="2800" i="1" dirty="0">
                <a:solidFill>
                  <a:srgbClr val="800000"/>
                </a:solidFill>
              </a:rPr>
            </a:br>
            <a:endParaRPr lang="ru-RU" sz="28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1" name="Рисунок 10" descr="https://kadet39.ru/wp-content/uploads/5/a/c/5ace9a05a9d13b6244a0e7eb924f13f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75714"/>
            <a:ext cx="3861435" cy="257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7421" y="-2722"/>
            <a:ext cx="8716579" cy="6860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1" y="0"/>
            <a:ext cx="711199" cy="6800852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11\Desktop\IMG_20230426_1334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50"/>
            <a:ext cx="6246623" cy="271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11\Desktop\IMG_20230428_10360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5584340" cy="23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6" y="4652970"/>
            <a:ext cx="4609291" cy="212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240432"/>
            <a:ext cx="9144000" cy="7258050"/>
          </a:xfrm>
          <a:prstGeom prst="rect">
            <a:avLst/>
          </a:prstGeom>
          <a:noFill/>
        </p:spPr>
      </p:pic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55599" y="-240432"/>
            <a:ext cx="711200" cy="7258050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0372" y="342901"/>
            <a:ext cx="78427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0"/>
              </a:spcBef>
            </a:pPr>
            <a:r>
              <a:rPr lang="en-US" sz="2200" b="1" dirty="0" smtClean="0">
                <a:ln>
                  <a:solidFill>
                    <a:srgbClr val="996633"/>
                  </a:solidFill>
                </a:ln>
                <a:solidFill>
                  <a:srgbClr val="00B05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i="1" dirty="0" smtClean="0">
              <a:ln>
                <a:solidFill>
                  <a:srgbClr val="FF0000"/>
                </a:solidFill>
              </a:ln>
              <a:solidFill>
                <a:srgbClr val="003300"/>
              </a:solidFill>
              <a:latin typeface="CyrillicOld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>
            <a:fillRect/>
          </a:stretch>
        </p:blipFill>
        <p:spPr bwMode="auto">
          <a:xfrm>
            <a:off x="1066799" y="826822"/>
            <a:ext cx="7783285" cy="583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9526"/>
            <a:ext cx="9144000" cy="68484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" y="9144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7000" y="121444"/>
            <a:ext cx="8782536" cy="6679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научно-методическое обеспечение и эффективная организация процесса формирования и развития коммуникативной компетентности обучающихся, как условия успешной социализации личности в системе взаимодействия учреждений образования и детских, молодёжных общественных объединений.</a:t>
            </a:r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0159" y="9526"/>
            <a:ext cx="9316559" cy="6791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МУЗЕЙНАЯ ЭКСПОЗИЦИЯ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«ГЕНОЦИД БЕЛОРУССКОГО НАРОДА</a:t>
            </a:r>
            <a:endParaRPr lang="ru-RU" sz="4000" b="1" dirty="0" smtClean="0">
              <a:solidFill>
                <a:srgbClr val="663300"/>
              </a:solidFill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2" name="Рисунок 11" descr="https://content.schools.by/cache/b7/75/b775f6c001cecfb38750a4b20d73cbb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2" y="1219200"/>
            <a:ext cx="5940425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content.schools.by/cache/85/b2/85b2fa4f893227801893bfd7d4156e3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88" y="3828302"/>
            <a:ext cx="6245248" cy="301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5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0159" y="9526"/>
            <a:ext cx="9316559" cy="6791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МУЗЕЙНАЯ ЭКСПОЗИЦИЯ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«ГЕНОЦИД БЕЛОРУССКОГО НАРОДА</a:t>
            </a:r>
            <a:endParaRPr lang="ru-RU" sz="4000" b="1" dirty="0" smtClean="0">
              <a:solidFill>
                <a:srgbClr val="663300"/>
              </a:solidFill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3" name="Рисунок 12" descr="https://content.schools.by/cache/99/c5/99c577447605f8b2eb42597461d0feb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95400"/>
            <a:ext cx="5940425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ontent.schools.by/cache/96/fc/96fc19c26576c024ae2f2c956743628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3" y="3810000"/>
            <a:ext cx="5940425" cy="274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54771"/>
            <a:ext cx="9144000" cy="6912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12" name="Picture 5" descr="IMG_11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21499"/>
            <a:ext cx="4611583" cy="32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144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886111"/>
            <a:ext cx="4604279" cy="33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2339653/5262/i/950/depositphotos_52622195-stock-photo-natural-linen-texture-for-th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912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1200" y="121444"/>
            <a:ext cx="7698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n w="9525">
                <a:solidFill>
                  <a:srgbClr val="422100"/>
                </a:solidFill>
              </a:ln>
              <a:solidFill>
                <a:prstClr val="black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Coat_of_Arms_of_Kapyl,_Belarus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71450"/>
            <a:ext cx="984736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myukr.com/images/photos/medium/9a79142a250962487887cd28f5fcf9e0.jpg"/>
          <p:cNvPicPr>
            <a:picLocks noChangeAspect="1" noChangeArrowheads="1"/>
          </p:cNvPicPr>
          <p:nvPr/>
        </p:nvPicPr>
        <p:blipFill>
          <a:blip r:embed="rId4" cstate="print"/>
          <a:srcRect l="8925" r="77687"/>
          <a:stretch>
            <a:fillRect/>
          </a:stretch>
        </p:blipFill>
        <p:spPr bwMode="auto">
          <a:xfrm>
            <a:off x="309324" y="121445"/>
            <a:ext cx="711200" cy="6679407"/>
          </a:xfrm>
          <a:prstGeom prst="rect">
            <a:avLst/>
          </a:prstGeom>
          <a:noFill/>
        </p:spPr>
      </p:pic>
      <p:sp>
        <p:nvSpPr>
          <p:cNvPr id="3078" name="AutoShape 6" descr="https://news.nashbryansk.ru/v2/uploads/news/images/2017/march/invalid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460" name="AutoShape 4" descr="https://wallpapercave.com/wp/wp1891614.jpg"/>
          <p:cNvSpPr>
            <a:spLocks noChangeAspect="1" noChangeArrowheads="1"/>
          </p:cNvSpPr>
          <p:nvPr/>
        </p:nvSpPr>
        <p:spPr bwMode="auto">
          <a:xfrm>
            <a:off x="207434" y="-102394"/>
            <a:ext cx="397933" cy="2238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552" y="2776016"/>
            <a:ext cx="7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b="1" dirty="0" smtClean="0">
                <a:ln>
                  <a:solidFill>
                    <a:srgbClr val="996633"/>
                  </a:solidFill>
                </a:ln>
                <a:solidFill>
                  <a:srgbClr val="993300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  <a:endParaRPr lang="ru-RU" sz="2000" b="1" u="sng" dirty="0" smtClean="0">
              <a:ln>
                <a:solidFill>
                  <a:srgbClr val="996633"/>
                </a:solidFill>
              </a:ln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0" y="121444"/>
            <a:ext cx="619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>
                <a:solidFill>
                  <a:schemeClr val="tx1"/>
                </a:solidFill>
              </a:ln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800000"/>
                </a:solidFill>
              </a:rPr>
              <a:t/>
            </a:r>
            <a:br>
              <a:rPr lang="ru-RU" sz="2400" i="1" dirty="0">
                <a:solidFill>
                  <a:srgbClr val="800000"/>
                </a:solidFill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76" y="419592"/>
            <a:ext cx="5040924" cy="631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1151</TotalTime>
  <Words>129</Words>
  <Application>Microsoft Office PowerPoint</Application>
  <PresentationFormat>Экран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Римашевская</cp:lastModifiedBy>
  <cp:revision>110</cp:revision>
  <dcterms:created xsi:type="dcterms:W3CDTF">2018-05-07T14:13:05Z</dcterms:created>
  <dcterms:modified xsi:type="dcterms:W3CDTF">2023-12-12T13:33:57Z</dcterms:modified>
</cp:coreProperties>
</file>