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5" r:id="rId3"/>
    <p:sldId id="258" r:id="rId4"/>
    <p:sldId id="261" r:id="rId5"/>
    <p:sldId id="259" r:id="rId6"/>
    <p:sldId id="263" r:id="rId7"/>
    <p:sldId id="262" r:id="rId8"/>
    <p:sldId id="266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89BF-4B3D-4F42-A94A-0362265537D3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754F54-0198-41F8-8FFE-810204DA6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89BF-4B3D-4F42-A94A-0362265537D3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4F54-0198-41F8-8FFE-810204DA6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89BF-4B3D-4F42-A94A-0362265537D3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4F54-0198-41F8-8FFE-810204DA6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89BF-4B3D-4F42-A94A-0362265537D3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754F54-0198-41F8-8FFE-810204DA6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89BF-4B3D-4F42-A94A-0362265537D3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4F54-0198-41F8-8FFE-810204DA67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89BF-4B3D-4F42-A94A-0362265537D3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4F54-0198-41F8-8FFE-810204DA6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89BF-4B3D-4F42-A94A-0362265537D3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1754F54-0198-41F8-8FFE-810204DA67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89BF-4B3D-4F42-A94A-0362265537D3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4F54-0198-41F8-8FFE-810204DA6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89BF-4B3D-4F42-A94A-0362265537D3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4F54-0198-41F8-8FFE-810204DA6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89BF-4B3D-4F42-A94A-0362265537D3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4F54-0198-41F8-8FFE-810204DA6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89BF-4B3D-4F42-A94A-0362265537D3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4F54-0198-41F8-8FFE-810204DA67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1089BF-4B3D-4F42-A94A-0362265537D3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754F54-0198-41F8-8FFE-810204DA67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92;\&#1050;&#1086;&#1085;&#1082;&#1091;&#1088;&#1089;%20&#1091;&#1095;&#1080;&#1090;&#1077;&#1083;&#1100;\&#1054;&#1090;&#1082;&#1088;&#1099;&#1090;&#1099;&#1081;%20&#1091;&#1088;&#1086;&#1082;\WP_20170113_13_42_33_Pro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WP_20170113_13_45_11_Pro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92;\&#1050;&#1086;&#1085;&#1082;&#1091;&#1088;&#1089;%20&#1091;&#1095;&#1080;&#1090;&#1077;&#1083;&#1100;\&#1054;&#1090;&#1082;&#1088;&#1099;&#1090;&#1099;&#1081;%20&#1091;&#1088;&#1086;&#1082;\WP_20170113_13_45_11_Pro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>Урок математики</a:t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endParaRPr lang="ru-RU" sz="5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285860"/>
            <a:ext cx="8991600" cy="515145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</a:t>
            </a:r>
          </a:p>
          <a:p>
            <a:pPr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3 класс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>					  учитель начальных классов </a:t>
            </a:r>
          </a:p>
          <a:p>
            <a:pPr algn="just">
              <a:buNone/>
            </a:pP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>					государственного учреждения </a:t>
            </a:r>
          </a:p>
          <a:p>
            <a:pPr algn="just">
              <a:buNone/>
            </a:pP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>					               образования                                                               </a:t>
            </a:r>
          </a:p>
          <a:p>
            <a:pPr algn="just">
              <a:buNone/>
            </a:pP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«</a:t>
            </a:r>
            <a:r>
              <a:rPr lang="ru-RU" sz="2700" b="1" dirty="0" err="1" smtClean="0">
                <a:solidFill>
                  <a:schemeClr val="tx2">
                    <a:lumMod val="75000"/>
                  </a:schemeClr>
                </a:solidFill>
              </a:rPr>
              <a:t>Терюхская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> средняя школа»</a:t>
            </a:r>
          </a:p>
          <a:p>
            <a:pPr algn="just">
              <a:buNone/>
            </a:pP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>					</a:t>
            </a:r>
            <a:r>
              <a:rPr lang="ru-RU" sz="2700" b="1" dirty="0" err="1" smtClean="0">
                <a:solidFill>
                  <a:schemeClr val="tx2">
                    <a:lumMod val="75000"/>
                  </a:schemeClr>
                </a:solidFill>
              </a:rPr>
              <a:t>Синькевич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> Наталья Анатольевна</a:t>
            </a:r>
            <a:endParaRPr lang="ru-RU" sz="2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ларусбанк.jpg"/>
          <p:cNvPicPr>
            <a:picLocks noChangeAspect="1"/>
          </p:cNvPicPr>
          <p:nvPr/>
        </p:nvPicPr>
        <p:blipFill>
          <a:blip r:embed="rId2" cstate="print"/>
          <a:srcRect l="12201" r="11413"/>
          <a:stretch>
            <a:fillRect/>
          </a:stretch>
        </p:blipFill>
        <p:spPr>
          <a:xfrm>
            <a:off x="3851920" y="2996952"/>
            <a:ext cx="5040560" cy="3711805"/>
          </a:xfrm>
          <a:prstGeom prst="rect">
            <a:avLst/>
          </a:prstGeom>
        </p:spPr>
      </p:pic>
      <p:pic>
        <p:nvPicPr>
          <p:cNvPr id="4" name="Рисунок 3" descr="кот матроск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4293096" cy="42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WP_20170113_13_42_33_Pr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57158" y="4071942"/>
            <a:ext cx="1142976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17</a:t>
            </a:r>
            <a:endParaRPr lang="ru-RU" sz="3600" b="1" dirty="0"/>
          </a:p>
        </p:txBody>
      </p:sp>
      <p:sp>
        <p:nvSpPr>
          <p:cNvPr id="9" name="Овал 8"/>
          <p:cNvSpPr/>
          <p:nvPr/>
        </p:nvSpPr>
        <p:spPr>
          <a:xfrm>
            <a:off x="1214414" y="2285992"/>
            <a:ext cx="1142976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15</a:t>
            </a:r>
            <a:endParaRPr lang="ru-RU" sz="3600" b="1" dirty="0"/>
          </a:p>
        </p:txBody>
      </p:sp>
      <p:sp>
        <p:nvSpPr>
          <p:cNvPr id="10" name="Овал 9"/>
          <p:cNvSpPr/>
          <p:nvPr/>
        </p:nvSpPr>
        <p:spPr>
          <a:xfrm>
            <a:off x="2928926" y="1357298"/>
            <a:ext cx="1142976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30</a:t>
            </a:r>
            <a:endParaRPr lang="ru-RU" sz="3600" b="1" dirty="0"/>
          </a:p>
        </p:txBody>
      </p:sp>
      <p:sp>
        <p:nvSpPr>
          <p:cNvPr id="11" name="Овал 10"/>
          <p:cNvSpPr/>
          <p:nvPr/>
        </p:nvSpPr>
        <p:spPr>
          <a:xfrm>
            <a:off x="5286380" y="1428736"/>
            <a:ext cx="1142976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6</a:t>
            </a:r>
            <a:endParaRPr lang="ru-RU" sz="3600" b="1" dirty="0"/>
          </a:p>
        </p:txBody>
      </p:sp>
      <p:sp>
        <p:nvSpPr>
          <p:cNvPr id="12" name="Овал 11"/>
          <p:cNvSpPr/>
          <p:nvPr/>
        </p:nvSpPr>
        <p:spPr>
          <a:xfrm>
            <a:off x="6929454" y="2857496"/>
            <a:ext cx="1142976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24</a:t>
            </a:r>
            <a:endParaRPr lang="ru-RU" sz="3600" b="1" dirty="0"/>
          </a:p>
        </p:txBody>
      </p:sp>
      <p:sp>
        <p:nvSpPr>
          <p:cNvPr id="13" name="Овал 12"/>
          <p:cNvSpPr/>
          <p:nvPr/>
        </p:nvSpPr>
        <p:spPr>
          <a:xfrm>
            <a:off x="5357818" y="4000504"/>
            <a:ext cx="1142976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12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00232" y="428604"/>
            <a:ext cx="5373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Восстановите цепочку</a:t>
            </a:r>
            <a:endParaRPr lang="ru-RU" sz="3600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 flipH="1" flipV="1">
            <a:off x="857224" y="3429000"/>
            <a:ext cx="785818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2285984" y="2071678"/>
            <a:ext cx="642942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143372" y="1571612"/>
            <a:ext cx="114300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6200000" flipH="1">
            <a:off x="6250793" y="2393149"/>
            <a:ext cx="785818" cy="5715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0800000" flipV="1">
            <a:off x="6429388" y="3786190"/>
            <a:ext cx="785818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71472" y="3214686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-2</a:t>
            </a:r>
            <a:endParaRPr lang="ru-RU" sz="36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000232" y="1571612"/>
            <a:ext cx="595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/>
                <a:cs typeface="Times New Roman"/>
              </a:rPr>
              <a:t>·</a:t>
            </a:r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286248" y="1000108"/>
            <a:ext cx="613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:5</a:t>
            </a:r>
            <a:endParaRPr lang="ru-RU" sz="36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6786578" y="2143116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/>
                <a:cs typeface="Times New Roman"/>
              </a:rPr>
              <a:t>· </a:t>
            </a:r>
            <a:r>
              <a:rPr lang="ru-RU" sz="3600" b="1" dirty="0" smtClean="0">
                <a:latin typeface="Franklin Gothic Medium" pitchFamily="34" charset="0"/>
                <a:cs typeface="Times New Roman"/>
              </a:rPr>
              <a:t>4</a:t>
            </a:r>
            <a:endParaRPr lang="ru-RU" sz="3600" b="1" dirty="0">
              <a:latin typeface="Franklin Gothic Medium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16" y="407194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:2</a:t>
            </a:r>
            <a:endParaRPr lang="ru-RU" sz="36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6072198" y="5429264"/>
            <a:ext cx="2528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Молодцы!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500" dirty="0" smtClean="0">
                <a:solidFill>
                  <a:schemeClr val="tx1"/>
                </a:solidFill>
              </a:rPr>
              <a:t>ЧАСЫ</a:t>
            </a:r>
            <a:endParaRPr lang="ru-RU" sz="45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водяные час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643050"/>
            <a:ext cx="6906305" cy="4291775"/>
          </a:xfrm>
        </p:spPr>
      </p:pic>
      <p:pic>
        <p:nvPicPr>
          <p:cNvPr id="6" name="Рисунок 5" descr="огнененные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142984"/>
            <a:ext cx="3452830" cy="5161981"/>
          </a:xfrm>
          <a:prstGeom prst="rect">
            <a:avLst/>
          </a:prstGeom>
        </p:spPr>
      </p:pic>
      <p:pic>
        <p:nvPicPr>
          <p:cNvPr id="9" name="Рисунок 8" descr="атомны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642918"/>
            <a:ext cx="7620021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САмопроверка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be-BY" b="1" u="sng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be-BY" sz="5200" b="1" u="sng" dirty="0" smtClean="0">
                <a:solidFill>
                  <a:schemeClr val="tx2">
                    <a:lumMod val="75000"/>
                  </a:schemeClr>
                </a:solidFill>
              </a:rPr>
              <a:t>1 карточка</a:t>
            </a:r>
            <a:r>
              <a:rPr lang="be-BY" sz="52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</a:t>
            </a:r>
            <a:r>
              <a:rPr lang="be-BY" sz="5200" b="1" u="sng" dirty="0" smtClean="0">
                <a:solidFill>
                  <a:schemeClr val="tx2">
                    <a:lumMod val="75000"/>
                  </a:schemeClr>
                </a:solidFill>
              </a:rPr>
              <a:t> 2 карточка </a:t>
            </a:r>
            <a:endParaRPr lang="ru-RU" sz="5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>42:14=3</a:t>
            </a:r>
            <a:r>
              <a:rPr lang="ru-RU" sz="600" b="1" dirty="0" smtClean="0">
                <a:solidFill>
                  <a:schemeClr val="tx2">
                    <a:lumMod val="75000"/>
                  </a:schemeClr>
                </a:solidFill>
              </a:rPr>
              <a:t>□</a:t>
            </a: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</a:t>
            </a:r>
            <a:r>
              <a:rPr lang="be-BY" sz="5200" b="1" dirty="0" smtClean="0">
                <a:solidFill>
                  <a:schemeClr val="tx2">
                    <a:lumMod val="75000"/>
                  </a:schemeClr>
                </a:solidFill>
              </a:rPr>
              <a:t>48:х=16</a:t>
            </a:r>
            <a:endParaRPr lang="ru-RU" sz="5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>2·14=28	                                 х=48</a:t>
            </a:r>
            <a:r>
              <a:rPr lang="be-BY" sz="5200" b="1" dirty="0" smtClean="0">
                <a:solidFill>
                  <a:schemeClr val="tx2">
                    <a:lumMod val="75000"/>
                  </a:schemeClr>
                </a:solidFill>
              </a:rPr>
              <a:t>:16</a:t>
            </a:r>
            <a:endParaRPr lang="ru-RU" sz="5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>3·14=42                                    х=3</a:t>
            </a:r>
          </a:p>
          <a:p>
            <a:pPr>
              <a:buNone/>
            </a:pPr>
            <a:r>
              <a:rPr lang="be-BY" sz="5200" dirty="0" smtClean="0">
                <a:solidFill>
                  <a:schemeClr val="tx2">
                    <a:lumMod val="75000"/>
                  </a:schemeClr>
                </a:solidFill>
              </a:rPr>
              <a:t>				</a:t>
            </a: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                       </a:t>
            </a:r>
            <a:r>
              <a:rPr lang="be-BY" sz="5200" b="1" u="sng" dirty="0" smtClean="0">
                <a:solidFill>
                  <a:schemeClr val="tx2">
                    <a:lumMod val="75000"/>
                  </a:schemeClr>
                </a:solidFill>
              </a:rPr>
              <a:t>3 карточка</a:t>
            </a:r>
          </a:p>
          <a:p>
            <a:pPr algn="ctr">
              <a:buNone/>
            </a:pPr>
            <a:r>
              <a:rPr lang="be-BY" sz="5200" b="1" dirty="0" smtClean="0">
                <a:solidFill>
                  <a:schemeClr val="tx2">
                    <a:lumMod val="75000"/>
                  </a:schemeClr>
                </a:solidFill>
              </a:rPr>
              <a:t>1)23+46=69(т.)</a:t>
            </a:r>
          </a:p>
          <a:p>
            <a:pPr algn="ctr">
              <a:buNone/>
            </a:pPr>
            <a:r>
              <a:rPr lang="be-BY" sz="5200" b="1" dirty="0" smtClean="0">
                <a:solidFill>
                  <a:schemeClr val="tx2">
                    <a:lumMod val="75000"/>
                  </a:schemeClr>
                </a:solidFill>
              </a:rPr>
              <a:t>2) 69:23=3(р.)</a:t>
            </a:r>
            <a:endParaRPr lang="ru-RU" sz="5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elarusbank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59732"/>
            <a:ext cx="8001056" cy="66901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WP_20170113_13_45_11_Pr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1197" y="332656"/>
            <a:ext cx="9185197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b="1" dirty="0" smtClean="0"/>
          </a:p>
          <a:p>
            <a:pPr algn="ctr">
              <a:buNone/>
            </a:pP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СПАСИБО ЗА УРОК!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550</TotalTime>
  <Words>38</Words>
  <Application>Microsoft Office PowerPoint</Application>
  <PresentationFormat>Экран (4:3)</PresentationFormat>
  <Paragraphs>38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      Урок математики  </vt:lpstr>
      <vt:lpstr>Слайд 2</vt:lpstr>
      <vt:lpstr>Слайд 3</vt:lpstr>
      <vt:lpstr>Слайд 4</vt:lpstr>
      <vt:lpstr>ЧАСЫ</vt:lpstr>
      <vt:lpstr>САмопроверка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47</cp:revision>
  <dcterms:created xsi:type="dcterms:W3CDTF">2017-01-13T18:26:30Z</dcterms:created>
  <dcterms:modified xsi:type="dcterms:W3CDTF">2020-04-11T11:57:37Z</dcterms:modified>
</cp:coreProperties>
</file>