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12F636-3134-40DF-9D3B-10550DD46A84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7AD863-88F2-4FAE-AA60-7765B654AE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370583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400800" cy="576064"/>
          </a:xfrm>
        </p:spPr>
        <p:txBody>
          <a:bodyPr>
            <a:norm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Первый космонавт в Беларуси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0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28800"/>
            <a:ext cx="3898776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Еще дважды Климук был командиром космических кораблей. «Союз-18» под его управлением стыковался в 1975 году с орбитальной научной станцией «Салют-4». Вместе с бортинженером Виталием Севастьяновым они провели на орбите почти 63 дня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096344" cy="496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2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три года спустя он вывел на орбиту «Союз-30» с польским космонавтом Мирославом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Гермашевским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В это время он уже был заместителем Центра подготовки космонавтов, а с 1991 по 2003 год - возглавлял его.</a:t>
            </a:r>
          </a:p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космосе Петр Ильич Климук провел 78 суток.</a:t>
            </a:r>
          </a:p>
          <a:p>
            <a:pPr marL="0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3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264" y="1560563"/>
            <a:ext cx="3538736" cy="3917031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После третьего полета в космос  на малой Родине Петра Климука в деревне Томашовка и в Бресте был установлен бронзовый бюст  дважды Героя Советского Союза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563"/>
            <a:ext cx="5652120" cy="52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132856"/>
            <a:ext cx="3754760" cy="3917032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Томашовской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средней школе одновременно со Всесоюзным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турмаршрутом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«Моя Родина − СССР» 4 ноября 1978 года был открыт школьный музей «Космос».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2030952"/>
            <a:ext cx="5220397" cy="482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2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456510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Петр Ильич Климук - автор многих научных работ. Он лауреат Государственной премии СССР и Государственной премии России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21 июля 2004 года генерал-полковник авиации в запасе. Он желанный гость на Родине. С нетерпением его ждут 13 июля на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Брестчине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друзья, земляки, одноклассники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...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97573" cy="50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30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80" cy="50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96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776864" cy="49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09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60"/>
            <a:ext cx="8208912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104456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00" y="1700808"/>
            <a:ext cx="4197072" cy="4951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3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47687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Пётр Ильич Климук — космонавт, дважды Герой Советского союза, почётный гражданин ряда городов бывшего СССР, учёный, политический деятель… и это ещё не полный список регалий нашего именитого земляка.</a:t>
            </a:r>
          </a:p>
        </p:txBody>
      </p:sp>
    </p:spTree>
    <p:extLst>
      <p:ext uri="{BB962C8B-B14F-4D97-AF65-F5344CB8AC3E}">
        <p14:creationId xmlns:p14="http://schemas.microsoft.com/office/powerpoint/2010/main" val="27131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ПЕТР КЛИМУК родился 10 июля 1942 года.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Тогда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было тяжелое время. Шла Великая Отечественная война. Уже больше года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Прибужье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находилось под фашистской оккупацией. Многие местные жители ушли в партизаны. В рядах народных мстителей был и отец Петра Климука. Когда в 1944 году Белоруссию освободили, вместе с наступающими частями Красной Армии он ушел на фронт. И вскоре погиб в боях за польский город Радом.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5144"/>
            <a:ext cx="691276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4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6046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Семье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Ильи Федоровича и Марфы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Павловны Климуков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632848" cy="453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3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Мама Петра Климука, Марфа Павловна, долгое время воспитывала детей одна. Потом в семье появился отчим. Сестра прославленного космонавта Антонина </a:t>
            </a:r>
            <a:r>
              <a:rPr lang="ru-RU" sz="1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Лущай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вспоминает, что уже в подростковом возрасте ее брат был мастером на все руки, мог изготовить любую необходимую в хозяйстве вещь. И не только для своей семьи.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45227"/>
            <a:ext cx="3038072" cy="318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56946" y="6360457"/>
            <a:ext cx="290714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Мама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Петра 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климука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637112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Мама мечтала, что сын станет инженером-строителем, а отчим, Михаил Морозов, видел в Петре будущего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музыканта.Однако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Петр после окончания средней школы принял другое решение. 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Стать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военным ему посоветовала сестра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Трудное это было время, - вспоминает Антонина Ильинична. - А военное училище все-таки было гарантией, что тебя обуют, оденут, накормят. Да и брат мечтал стать летчиком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" y="1556791"/>
            <a:ext cx="3975907" cy="530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35379" y="6467489"/>
            <a:ext cx="441284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Сестра Петра Климука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7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1959 году Петр поступает в школу первоначального обучения летчиков в Кременчуге. Затем он - курсант Черниговского высшего военного авиационного училища. 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После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двух лет службы в авиационном истребительном полку на Севере, осенью 1965 года Петр Климук был  зачислен в отряд космонавтов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Климук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Первый белорусский космонавт поднялся к звездам 18 декабря 1973 года. В 14 часов 55 минут по московскому времени в соответствии с программой исследований в околоземном пространстве в Советском Союзе был осуществлен запуск космического корабля «Союз-13». Его экипаж состоял из  командира корабля майора Петра Климука и бортинженера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Валентина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Лебедева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Их полет продолжался 7 дней 20 часов 55 минут 35 секунд. Никто до этого не находился в космосе так долго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110</TotalTime>
  <Words>547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Decatur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  <vt:lpstr>Пётр Климук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пилецкие</dc:creator>
  <cp:lastModifiedBy>Admin</cp:lastModifiedBy>
  <cp:revision>11</cp:revision>
  <dcterms:created xsi:type="dcterms:W3CDTF">2013-12-11T19:03:07Z</dcterms:created>
  <dcterms:modified xsi:type="dcterms:W3CDTF">2017-04-12T09:16:29Z</dcterms:modified>
</cp:coreProperties>
</file>