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9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6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5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0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9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6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8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2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0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2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1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0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7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1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6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7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96B2F-E6DE-48CD-B1EE-C8DF83F35F72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9196FA-D139-49D7-839B-F2915271D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0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7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7" y="1122363"/>
            <a:ext cx="10933612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Название экспозиции</a:t>
            </a:r>
            <a:br>
              <a:rPr lang="ru-RU" b="1" i="1" dirty="0" smtClean="0"/>
            </a:br>
            <a:r>
              <a:rPr lang="ru-RU" b="1" dirty="0" smtClean="0">
                <a:solidFill>
                  <a:srgbClr val="FF0000"/>
                </a:solidFill>
              </a:rPr>
              <a:t>«Войны священные страницы навечно в памяти людской»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48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Авторы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3200" b="1" dirty="0" err="1" smtClean="0">
                <a:solidFill>
                  <a:schemeClr val="bg1"/>
                </a:solidFill>
              </a:rPr>
              <a:t>Лапотко</a:t>
            </a:r>
            <a:r>
              <a:rPr lang="ru-RU" sz="3200" b="1" dirty="0" smtClean="0">
                <a:solidFill>
                  <a:schemeClr val="bg1"/>
                </a:solidFill>
              </a:rPr>
              <a:t> Виталий, Богданец Полина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 – </a:t>
            </a:r>
            <a:r>
              <a:rPr lang="ru-RU" sz="3200" b="1" dirty="0" smtClean="0">
                <a:solidFill>
                  <a:srgbClr val="FFFF00"/>
                </a:solidFill>
              </a:rPr>
              <a:t>учащиеся 11 класса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Руководитель:</a:t>
            </a:r>
            <a:r>
              <a:rPr lang="ru-RU" dirty="0" smtClean="0"/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Кураш</a:t>
            </a:r>
            <a:r>
              <a:rPr lang="ru-RU" sz="3200" b="1" dirty="0" smtClean="0">
                <a:solidFill>
                  <a:schemeClr val="bg1"/>
                </a:solidFill>
              </a:rPr>
              <a:t> Юлия Адамовна,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учитель истории и обществоведения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487" y="645569"/>
            <a:ext cx="8673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ГУО «Средняя школа №2 г. Светлогорска»</a:t>
            </a:r>
          </a:p>
        </p:txBody>
      </p:sp>
    </p:spTree>
    <p:extLst>
      <p:ext uri="{BB962C8B-B14F-4D97-AF65-F5344CB8AC3E}">
        <p14:creationId xmlns:p14="http://schemas.microsoft.com/office/powerpoint/2010/main" val="38451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Афганская боль светлогорской земли…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Афганская боль светлогорской земли…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" y="2285999"/>
            <a:ext cx="5293383" cy="39594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60" y="1958022"/>
            <a:ext cx="5553023" cy="38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9798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Афганская боль светлогорской земли…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4" y="1999824"/>
            <a:ext cx="581729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83" y="2442755"/>
            <a:ext cx="5902733" cy="4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Афганская боль светлогорской земли…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1" y="2086882"/>
            <a:ext cx="6296283" cy="4771118"/>
          </a:xfrm>
        </p:spPr>
      </p:pic>
      <p:sp>
        <p:nvSpPr>
          <p:cNvPr id="5" name="TextBox 4"/>
          <p:cNvSpPr txBox="1"/>
          <p:nvPr/>
        </p:nvSpPr>
        <p:spPr>
          <a:xfrm>
            <a:off x="6871064" y="2259874"/>
            <a:ext cx="5133701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Мундир рядового, воина-афганца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Нестерова А.В., </a:t>
            </a:r>
            <a:r>
              <a:rPr lang="ru-RU" sz="3600" dirty="0" smtClean="0"/>
              <a:t>подаренный школе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349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Афганская боль светлогорской земли…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t="8179" r="4916" b="7164"/>
          <a:stretch/>
        </p:blipFill>
        <p:spPr>
          <a:xfrm>
            <a:off x="1337655" y="2044166"/>
            <a:ext cx="2730138" cy="3683726"/>
          </a:xfrm>
        </p:spPr>
      </p:pic>
      <p:sp>
        <p:nvSpPr>
          <p:cNvPr id="6" name="TextBox 5"/>
          <p:cNvSpPr txBox="1"/>
          <p:nvPr/>
        </p:nvSpPr>
        <p:spPr>
          <a:xfrm>
            <a:off x="117565" y="5643154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Фото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Геннадия </a:t>
            </a:r>
            <a:r>
              <a:rPr lang="ru-RU" dirty="0" err="1" smtClean="0">
                <a:solidFill>
                  <a:srgbClr val="FF0000"/>
                </a:solidFill>
              </a:rPr>
              <a:t>Скурчаева</a:t>
            </a:r>
            <a:r>
              <a:rPr lang="ru-RU" dirty="0" smtClean="0"/>
              <a:t>, воина-интернационалиста, захороненного на Светлогорской земле – в д. </a:t>
            </a:r>
            <a:r>
              <a:rPr lang="ru-RU" dirty="0" err="1" smtClean="0"/>
              <a:t>Корени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4" b="5635"/>
          <a:stretch/>
        </p:blipFill>
        <p:spPr>
          <a:xfrm>
            <a:off x="4036422" y="1946365"/>
            <a:ext cx="3966864" cy="4036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4530">
            <a:off x="7970541" y="2021755"/>
            <a:ext cx="3448407" cy="4333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7474" y="6188519"/>
            <a:ext cx="377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Письма Г. </a:t>
            </a:r>
            <a:r>
              <a:rPr lang="ru-RU" sz="2400" dirty="0" err="1" smtClean="0"/>
              <a:t>Скурчаева</a:t>
            </a:r>
            <a:r>
              <a:rPr lang="ru-RU" sz="2400" dirty="0" smtClean="0"/>
              <a:t> домой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35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Афганская боль светлогорской земли…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 t="31993" r="7560" b="4964"/>
          <a:stretch/>
        </p:blipFill>
        <p:spPr>
          <a:xfrm>
            <a:off x="326572" y="2141448"/>
            <a:ext cx="4180114" cy="36252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55" y="2024743"/>
            <a:ext cx="4066198" cy="4702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9784" y="2338251"/>
            <a:ext cx="36837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Боевые, государственные награды и берет воина-интернационалиста ВДВ</a:t>
            </a:r>
            <a:r>
              <a:rPr lang="ru-RU" dirty="0" smtClean="0"/>
              <a:t>, </a:t>
            </a:r>
            <a:r>
              <a:rPr lang="ru-RU" sz="2400" b="1" dirty="0" smtClean="0"/>
              <a:t>ветерана</a:t>
            </a:r>
            <a:r>
              <a:rPr lang="ru-RU" dirty="0" smtClean="0"/>
              <a:t> -  </a:t>
            </a:r>
          </a:p>
          <a:p>
            <a:pPr algn="ctr"/>
            <a:r>
              <a:rPr lang="ru-RU" dirty="0" smtClean="0"/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Чекулаева</a:t>
            </a:r>
            <a:r>
              <a:rPr lang="ru-RU" sz="3600" dirty="0" smtClean="0">
                <a:solidFill>
                  <a:srgbClr val="FF0000"/>
                </a:solidFill>
              </a:rPr>
              <a:t> Александра Егоровича 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Афганская боль светлогорской земли…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4581" r="12425"/>
          <a:stretch/>
        </p:blipFill>
        <p:spPr>
          <a:xfrm>
            <a:off x="818164" y="2015390"/>
            <a:ext cx="5257800" cy="38330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6666" r="5785" b="6666"/>
          <a:stretch/>
        </p:blipFill>
        <p:spPr>
          <a:xfrm>
            <a:off x="6073840" y="1957278"/>
            <a:ext cx="5259925" cy="3949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2857" y="5577840"/>
            <a:ext cx="8886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Государственные награды воина-интернационалиста, ветерана </a:t>
            </a:r>
            <a:r>
              <a:rPr lang="ru-RU" dirty="0" smtClean="0"/>
              <a:t>–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Бочко Адама Афанасьевича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Афганская боль светлогорской земли…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581" r="13746" b="6765"/>
          <a:stretch/>
        </p:blipFill>
        <p:spPr>
          <a:xfrm>
            <a:off x="999893" y="1978070"/>
            <a:ext cx="3005738" cy="40569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18261"/>
          <a:stretch/>
        </p:blipFill>
        <p:spPr>
          <a:xfrm>
            <a:off x="4218936" y="1916498"/>
            <a:ext cx="3320305" cy="4180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25454" r="12403" b="21818"/>
          <a:stretch/>
        </p:blipFill>
        <p:spPr>
          <a:xfrm>
            <a:off x="7694349" y="1916498"/>
            <a:ext cx="3888160" cy="2762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8" t="11946" r="3510" b="20797"/>
          <a:stretch/>
        </p:blipFill>
        <p:spPr>
          <a:xfrm>
            <a:off x="7450510" y="4180114"/>
            <a:ext cx="3931702" cy="2677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389" y="6244046"/>
            <a:ext cx="652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Фотографии воина-интернационалиста </a:t>
            </a:r>
            <a:r>
              <a:rPr lang="ru-RU" sz="2400" b="1" dirty="0" smtClean="0">
                <a:solidFill>
                  <a:srgbClr val="FF0000"/>
                </a:solidFill>
              </a:rPr>
              <a:t>Бочко А.А.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Афганская боль светлогорской земли…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4"/>
          <a:stretch/>
        </p:blipFill>
        <p:spPr>
          <a:xfrm>
            <a:off x="1112519" y="2285999"/>
            <a:ext cx="4151812" cy="3161211"/>
          </a:xfrm>
        </p:spPr>
      </p:pic>
      <p:sp>
        <p:nvSpPr>
          <p:cNvPr id="5" name="TextBox 4"/>
          <p:cNvSpPr txBox="1"/>
          <p:nvPr/>
        </p:nvSpPr>
        <p:spPr>
          <a:xfrm>
            <a:off x="5355771" y="2508069"/>
            <a:ext cx="5891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Дипломат (чемодан), с которым ветеран </a:t>
            </a:r>
          </a:p>
          <a:p>
            <a:r>
              <a:rPr lang="ru-RU" sz="2800" dirty="0" smtClean="0"/>
              <a:t>Афганистана – Бочко Адам Афанасьевич, вернулся домой. </a:t>
            </a:r>
          </a:p>
          <a:p>
            <a:r>
              <a:rPr lang="ru-RU" sz="2800" dirty="0" smtClean="0"/>
              <a:t>Он хранит его до сих пор…</a:t>
            </a:r>
          </a:p>
        </p:txBody>
      </p:sp>
    </p:spTree>
    <p:extLst>
      <p:ext uri="{BB962C8B-B14F-4D97-AF65-F5344CB8AC3E}">
        <p14:creationId xmlns:p14="http://schemas.microsoft.com/office/powerpoint/2010/main" val="28702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167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Название экспозиции «Войны священные страницы навечно в памяти людской»</vt:lpstr>
      <vt:lpstr>Афганская боль светлогорской земли…</vt:lpstr>
      <vt:lpstr>Афганская боль светлогорской земли…</vt:lpstr>
      <vt:lpstr>Афганская боль светлогорской земли…</vt:lpstr>
      <vt:lpstr>Афганская боль светлогорской земли…</vt:lpstr>
      <vt:lpstr>Афганская боль светлогорской земли…</vt:lpstr>
      <vt:lpstr>Афганская боль светлогорской земли…</vt:lpstr>
      <vt:lpstr>Афганская боль светлогорской земли…</vt:lpstr>
      <vt:lpstr>Афганская боль светлогорской земли…</vt:lpstr>
      <vt:lpstr>      Афганская боль светлогорской земли…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«Войны священные страницы навечно в памяти людской»</dc:title>
  <dc:creator>123</dc:creator>
  <cp:lastModifiedBy>123</cp:lastModifiedBy>
  <cp:revision>9</cp:revision>
  <dcterms:created xsi:type="dcterms:W3CDTF">2022-01-23T17:07:57Z</dcterms:created>
  <dcterms:modified xsi:type="dcterms:W3CDTF">2023-01-18T10:08:40Z</dcterms:modified>
</cp:coreProperties>
</file>