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08" r:id="rId4"/>
    <p:sldId id="317" r:id="rId5"/>
    <p:sldId id="309" r:id="rId6"/>
    <p:sldId id="316" r:id="rId7"/>
    <p:sldId id="310" r:id="rId8"/>
    <p:sldId id="311" r:id="rId9"/>
    <p:sldId id="312" r:id="rId10"/>
    <p:sldId id="306" r:id="rId11"/>
    <p:sldId id="314" r:id="rId12"/>
    <p:sldId id="30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E0E30"/>
    <a:srgbClr val="C84851"/>
    <a:srgbClr val="E35761"/>
    <a:srgbClr val="A9072E"/>
    <a:srgbClr val="A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718" autoAdjust="0"/>
  </p:normalViewPr>
  <p:slideViewPr>
    <p:cSldViewPr>
      <p:cViewPr>
        <p:scale>
          <a:sx n="80" d="100"/>
          <a:sy n="80" d="100"/>
        </p:scale>
        <p:origin x="-251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D525C-8910-4DCB-A9C7-4AD404642644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D4EDA-6E06-4973-B42E-A8FDE9C54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625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D4EDA-6E06-4973-B42E-A8FDE9C54B3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29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D:\Обмен\логотипы\лого    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16632"/>
            <a:ext cx="69088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837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713"/>
    </mc:Choice>
    <mc:Fallback>
      <p:transition spd="slow" advTm="3271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X-3200_20150310_09144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2950" y="0"/>
            <a:ext cx="52781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368"/>
    </mc:Choice>
    <mc:Fallback>
      <p:transition spd="slow" advTm="1136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РАБОТА\картинки\image-1---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084"/>
            <a:ext cx="9179802" cy="64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3" t="32484" r="39294" b="55125"/>
          <a:stretch>
            <a:fillRect/>
          </a:stretch>
        </p:blipFill>
        <p:spPr bwMode="auto">
          <a:xfrm>
            <a:off x="8199577" y="6454530"/>
            <a:ext cx="980225" cy="4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73025">
            <a:solidFill>
              <a:srgbClr val="AE0E3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55138"/>
            <a:ext cx="9144000" cy="923330"/>
          </a:xfrm>
          <a:prstGeom prst="rect">
            <a:avLst/>
          </a:prstGeom>
          <a:solidFill>
            <a:srgbClr val="AE0E30">
              <a:alpha val="8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Sylfaen" pitchFamily="18" charset="0"/>
              </a:rPr>
              <a:t>проект «Школа будущего»</a:t>
            </a:r>
            <a:endParaRPr lang="ru-RU" sz="5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186" y="1471910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Надеемся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на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взаимовыгодное </a:t>
            </a:r>
          </a:p>
          <a:p>
            <a:pPr indent="4572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сотрудничество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, ждём заявок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!</a:t>
            </a:r>
          </a:p>
          <a:p>
            <a:pPr indent="457200"/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indent="457200"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Для получения подробной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информации                                                                                 звоните нашим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менеджерам  по тел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.:</a:t>
            </a:r>
          </a:p>
          <a:p>
            <a:pPr indent="457200"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indent="457200"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8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 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0174 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33 18 32 </a:t>
            </a:r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indent="457200"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indent="457200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marL="180000" indent="457200"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532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Tm="16586"/>
    </mc:Choice>
    <mc:Fallback>
      <p:transition spd="slow" advTm="16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9334"/>
            <a:ext cx="9252520" cy="715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547"/>
    </mc:Choice>
    <mc:Fallback>
      <p:transition spd="slow" advTm="3354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РАБОТА\картинки\image-1---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084"/>
            <a:ext cx="9179802" cy="64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3" t="32484" r="39294" b="55125"/>
          <a:stretch>
            <a:fillRect/>
          </a:stretch>
        </p:blipFill>
        <p:spPr bwMode="auto">
          <a:xfrm>
            <a:off x="8199577" y="6454530"/>
            <a:ext cx="980225" cy="4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73025">
            <a:solidFill>
              <a:srgbClr val="AE0E3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55138"/>
            <a:ext cx="9144000" cy="923330"/>
          </a:xfrm>
          <a:prstGeom prst="rect">
            <a:avLst/>
          </a:prstGeom>
          <a:solidFill>
            <a:srgbClr val="AE0E30">
              <a:alpha val="8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Sylfaen" pitchFamily="18" charset="0"/>
              </a:rPr>
              <a:t>проект «Школа будущего»</a:t>
            </a:r>
            <a:endParaRPr lang="ru-RU" sz="5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84784"/>
            <a:ext cx="9125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80000"/>
              </a:buClr>
              <a:buFont typeface="Wingdings" pitchFamily="2" charset="2"/>
              <a:buChar char="ü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При разработке коллекции учитываются все модные тенденции предстоящего сезона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52936"/>
            <a:ext cx="9053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80000"/>
              </a:buClr>
              <a:buFont typeface="Wingdings" pitchFamily="2" charset="2"/>
              <a:buChar char="ü"/>
            </a:pPr>
            <a:r>
              <a:rPr lang="ru-RU" sz="3200" b="1" dirty="0" smtClean="0">
                <a:latin typeface="Sylfaen" pitchFamily="18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Цветовое решение коллекции разнообразно. Помимо доминирующего черного, предлагаются темно-синий и серые цвета;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02" y="4653136"/>
            <a:ext cx="8898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80000"/>
              </a:buClr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Используются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поливискозные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, хлопчатобумажные, шерстяные ткани и трикотажные полотна.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574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Tm="26055"/>
    </mc:Choice>
    <mc:Fallback>
      <p:transition spd="slow" advTm="26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РАБОТА\картинки\image-1---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084"/>
            <a:ext cx="9179802" cy="64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3" t="32484" r="39294" b="55125"/>
          <a:stretch>
            <a:fillRect/>
          </a:stretch>
        </p:blipFill>
        <p:spPr bwMode="auto">
          <a:xfrm>
            <a:off x="8199577" y="6454530"/>
            <a:ext cx="980225" cy="4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73025">
            <a:solidFill>
              <a:srgbClr val="AE0E3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55138"/>
            <a:ext cx="9144000" cy="923330"/>
          </a:xfrm>
          <a:prstGeom prst="rect">
            <a:avLst/>
          </a:prstGeom>
          <a:solidFill>
            <a:srgbClr val="AE0E30">
              <a:alpha val="8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Sylfaen" pitchFamily="18" charset="0"/>
              </a:rPr>
              <a:t>проект «Школа будущего»</a:t>
            </a:r>
            <a:endParaRPr lang="ru-RU" sz="5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449" y="1412638"/>
            <a:ext cx="8898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A80000"/>
              </a:buClr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Модели,  предлагаемые  в  различной  комплектации (жакет,  жилет, юбка,  брюки,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сарафан,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платье),  гармонично  дополнены  тканями в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клетку.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Изделия  декорированы  бархатной  тесьмой,  различными отделочными  деталями,  строчками,  имитирующими  ручной  стежок, «золотой»  металлической  фурнитурой,  стразами,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ремнями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контрастного  цвета</a:t>
            </a:r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.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>
              <a:buClr>
                <a:srgbClr val="A80000"/>
              </a:buClr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28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743"/>
    </mc:Choice>
    <mc:Fallback>
      <p:transition spd="slow" advTm="31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РАБОТА\картинки\image-1---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084"/>
            <a:ext cx="9179802" cy="64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3" t="32484" r="39294" b="55125"/>
          <a:stretch>
            <a:fillRect/>
          </a:stretch>
        </p:blipFill>
        <p:spPr bwMode="auto">
          <a:xfrm>
            <a:off x="8199577" y="6454530"/>
            <a:ext cx="980225" cy="4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73025">
            <a:solidFill>
              <a:srgbClr val="AE0E3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55138"/>
            <a:ext cx="9144000" cy="923330"/>
          </a:xfrm>
          <a:prstGeom prst="rect">
            <a:avLst/>
          </a:prstGeom>
          <a:solidFill>
            <a:srgbClr val="AE0E30">
              <a:alpha val="8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Sylfaen" pitchFamily="18" charset="0"/>
              </a:rPr>
              <a:t>проект «Школа будущего»</a:t>
            </a:r>
            <a:endParaRPr lang="ru-RU" sz="5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4440" y="836712"/>
            <a:ext cx="63395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A80000"/>
              </a:buClr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>
              <a:buClr>
                <a:srgbClr val="A80000"/>
              </a:buClr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Преимущества наших изделий: </a:t>
            </a:r>
          </a:p>
          <a:p>
            <a:pPr>
              <a:buClr>
                <a:srgbClr val="A80000"/>
              </a:buClr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-Использование тканей различного сырьевого состава позволяет удовлетворить спрос покупателей с различным уровнем дохода;</a:t>
            </a:r>
          </a:p>
          <a:p>
            <a:pPr>
              <a:buClr>
                <a:srgbClr val="A80000"/>
              </a:buClr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Разнообразие цветовых решений: однотон, полоска, клетка, отделка горохом;</a:t>
            </a:r>
          </a:p>
          <a:p>
            <a:pPr>
              <a:buClr>
                <a:srgbClr val="A80000"/>
              </a:buClr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Многообразные дополнения отделочными строчками и декоративными элементами.</a:t>
            </a:r>
          </a:p>
          <a:p>
            <a:pPr marL="457200" indent="-457200">
              <a:buClr>
                <a:srgbClr val="A80000"/>
              </a:buClr>
              <a:buFontTx/>
              <a:buChar char="-"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>
              <a:buClr>
                <a:srgbClr val="A80000"/>
              </a:buClr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700808"/>
            <a:ext cx="2529368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594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928"/>
    </mc:Choice>
    <mc:Fallback>
      <p:transition spd="slow" advTm="31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РАБОТА\картинки\image-1---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084"/>
            <a:ext cx="9179802" cy="64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3" t="32484" r="39294" b="55125"/>
          <a:stretch>
            <a:fillRect/>
          </a:stretch>
        </p:blipFill>
        <p:spPr bwMode="auto">
          <a:xfrm>
            <a:off x="8199577" y="6454530"/>
            <a:ext cx="980225" cy="4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73025">
            <a:solidFill>
              <a:srgbClr val="AE0E3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55138"/>
            <a:ext cx="9144000" cy="923330"/>
          </a:xfrm>
          <a:prstGeom prst="rect">
            <a:avLst/>
          </a:prstGeom>
          <a:solidFill>
            <a:srgbClr val="AE0E30">
              <a:alpha val="8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Sylfaen" pitchFamily="18" charset="0"/>
              </a:rPr>
              <a:t>проект «Школа будущего»</a:t>
            </a:r>
            <a:endParaRPr lang="ru-RU" sz="5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8395" y="1638028"/>
            <a:ext cx="2748940" cy="41234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38028"/>
            <a:ext cx="2749317" cy="4123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343" y="1638100"/>
            <a:ext cx="2749313" cy="41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64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347"/>
    </mc:Choice>
    <mc:Fallback>
      <p:transition spd="slow" advTm="1134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РАБОТА\картинки\image-1---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084"/>
            <a:ext cx="9179802" cy="64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3" t="32484" r="39294" b="55125"/>
          <a:stretch>
            <a:fillRect/>
          </a:stretch>
        </p:blipFill>
        <p:spPr bwMode="auto">
          <a:xfrm>
            <a:off x="8199577" y="6454530"/>
            <a:ext cx="980225" cy="4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73025">
            <a:solidFill>
              <a:srgbClr val="AE0E3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55138"/>
            <a:ext cx="9144000" cy="923330"/>
          </a:xfrm>
          <a:prstGeom prst="rect">
            <a:avLst/>
          </a:prstGeom>
          <a:solidFill>
            <a:srgbClr val="AE0E30">
              <a:alpha val="8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Sylfaen" pitchFamily="18" charset="0"/>
              </a:rPr>
              <a:t>проект «Школа будущего»</a:t>
            </a:r>
            <a:endParaRPr lang="ru-RU" sz="5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245" y="1696594"/>
            <a:ext cx="2749312" cy="41234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96594"/>
            <a:ext cx="2737722" cy="41071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706357"/>
            <a:ext cx="2736304" cy="41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24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806"/>
    </mc:Choice>
    <mc:Fallback>
      <p:transition spd="slow" advTm="1080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РАБОТА\картинки\image-1---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084"/>
            <a:ext cx="9179802" cy="64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3" t="32484" r="39294" b="55125"/>
          <a:stretch>
            <a:fillRect/>
          </a:stretch>
        </p:blipFill>
        <p:spPr bwMode="auto">
          <a:xfrm>
            <a:off x="8199577" y="6454530"/>
            <a:ext cx="980225" cy="4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73025">
            <a:solidFill>
              <a:srgbClr val="AE0E3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55138"/>
            <a:ext cx="9144000" cy="923330"/>
          </a:xfrm>
          <a:prstGeom prst="rect">
            <a:avLst/>
          </a:prstGeom>
          <a:solidFill>
            <a:srgbClr val="AE0E30">
              <a:alpha val="8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Sylfaen" pitchFamily="18" charset="0"/>
              </a:rPr>
              <a:t>проект «Школа будущего»</a:t>
            </a:r>
            <a:endParaRPr lang="ru-RU" sz="5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06" y="2177104"/>
            <a:ext cx="91256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457200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Молодым  людям  дизайнеры  предлагают  модные  и  удобные трикотажные  жилеты,  жакеты  и  джемпера,  украшенные нашивками,  вышивками,  декоративной  фурнитурой.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677888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Tm="16149"/>
    </mc:Choice>
    <mc:Fallback>
      <p:transition spd="slow" advTm="16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РАБОТА\картинки\image-1---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084"/>
            <a:ext cx="9179802" cy="64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3" t="32484" r="39294" b="55125"/>
          <a:stretch>
            <a:fillRect/>
          </a:stretch>
        </p:blipFill>
        <p:spPr bwMode="auto">
          <a:xfrm>
            <a:off x="8199577" y="6454530"/>
            <a:ext cx="980225" cy="4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73025">
            <a:solidFill>
              <a:srgbClr val="AE0E3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55138"/>
            <a:ext cx="9144000" cy="923330"/>
          </a:xfrm>
          <a:prstGeom prst="rect">
            <a:avLst/>
          </a:prstGeom>
          <a:solidFill>
            <a:srgbClr val="AE0E30">
              <a:alpha val="8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Sylfaen" pitchFamily="18" charset="0"/>
              </a:rPr>
              <a:t>проект «Школа будущего»</a:t>
            </a:r>
            <a:endParaRPr lang="ru-RU" sz="5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281" y="1696169"/>
            <a:ext cx="2730500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696169"/>
            <a:ext cx="2731558" cy="40973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96169"/>
            <a:ext cx="2731558" cy="40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60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403"/>
    </mc:Choice>
    <mc:Fallback>
      <p:transition spd="slow" advTm="114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РАБОТА\картинки\image-1---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084"/>
            <a:ext cx="9179802" cy="64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3" t="32484" r="39294" b="55125"/>
          <a:stretch>
            <a:fillRect/>
          </a:stretch>
        </p:blipFill>
        <p:spPr bwMode="auto">
          <a:xfrm>
            <a:off x="8199577" y="6454530"/>
            <a:ext cx="980225" cy="4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6429396"/>
            <a:ext cx="9144000" cy="1588"/>
          </a:xfrm>
          <a:prstGeom prst="line">
            <a:avLst/>
          </a:prstGeom>
          <a:ln w="73025">
            <a:solidFill>
              <a:srgbClr val="AE0E3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55138"/>
            <a:ext cx="9144000" cy="923330"/>
          </a:xfrm>
          <a:prstGeom prst="rect">
            <a:avLst/>
          </a:prstGeom>
          <a:solidFill>
            <a:srgbClr val="AE0E30">
              <a:alpha val="8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Sylfaen" pitchFamily="18" charset="0"/>
              </a:rPr>
              <a:t>проект «Школа будущего»</a:t>
            </a:r>
            <a:endParaRPr lang="ru-RU" sz="5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964" y="1268760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457200" algn="just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Нашим партнерам предоставляются оптимальные условия закупки и привлекательные цены. </a:t>
            </a:r>
          </a:p>
          <a:p>
            <a:pPr marL="180000" indent="457200" algn="just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Оплата продукции осуществляется как в порядке безналичных расчетов, так и наличными в учреждении банка на расчетный счет предприятия.</a:t>
            </a:r>
          </a:p>
          <a:p>
            <a:pPr marL="180000" indent="457200" algn="just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Обеспечиваем доставку заказа, транспортные издержки относятся на счет Поставщика.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1658926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Tm="28859"/>
    </mc:Choice>
    <mc:Fallback>
      <p:transition spd="slow" advTm="28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презентация Калин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</TotalTime>
  <Words>262</Words>
  <Application>Microsoft Office PowerPoint</Application>
  <PresentationFormat>Экран (4:3)</PresentationFormat>
  <Paragraphs>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Калинка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57</cp:revision>
  <dcterms:created xsi:type="dcterms:W3CDTF">2014-05-29T14:19:34Z</dcterms:created>
  <dcterms:modified xsi:type="dcterms:W3CDTF">2016-12-16T08:57:03Z</dcterms:modified>
</cp:coreProperties>
</file>