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3BA02A-CB31-4583-A40A-22BD3687432C}" type="datetimeFigureOut">
              <a:rPr lang="ru-RU" smtClean="0"/>
              <a:t>15.05.2013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DA336B-A63A-427C-8132-14B156FDE6D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9"/>
            <a:ext cx="8352927" cy="6264696"/>
          </a:xfrm>
        </p:spPr>
      </p:pic>
    </p:spTree>
    <p:extLst>
      <p:ext uri="{BB962C8B-B14F-4D97-AF65-F5344CB8AC3E}">
        <p14:creationId xmlns:p14="http://schemas.microsoft.com/office/powerpoint/2010/main" val="345477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ГРАФИЧЕСКИЕ ПРЕОБРАЗОВАНИЯ ГЕОМЕТРИЧЕСКИХ ФИГУР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08920"/>
            <a:ext cx="4309772" cy="3312368"/>
          </a:xfrm>
        </p:spPr>
      </p:pic>
      <p:pic>
        <p:nvPicPr>
          <p:cNvPr id="16" name="Объект 1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08920"/>
            <a:ext cx="4216082" cy="3240360"/>
          </a:xfrm>
        </p:spPr>
      </p:pic>
    </p:spTree>
    <p:extLst>
      <p:ext uri="{BB962C8B-B14F-4D97-AF65-F5344CB8AC3E}">
        <p14:creationId xmlns:p14="http://schemas.microsoft.com/office/powerpoint/2010/main" val="305378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ЦЕЛИ УРОКА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4752528" cy="5112568"/>
          </a:xfrm>
        </p:spPr>
        <p:txBody>
          <a:bodyPr>
            <a:noAutofit/>
          </a:bodyPr>
          <a:lstStyle/>
          <a:p>
            <a:pPr>
              <a:buClrTx/>
              <a:buFont typeface="Wingdings" pitchFamily="2" charset="2"/>
              <a:buChar char="v"/>
            </a:pPr>
            <a:r>
              <a:rPr lang="ru-RU" sz="2300" dirty="0" smtClean="0"/>
              <a:t>ПОВТТОРЕНИЕ РАННЕ ИЗУЧЕННОГО МАТЕРИАЛА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300" dirty="0" smtClean="0"/>
              <a:t>ОБОБЩЕНИЕ ПОЛУЧЕННЫХ ЗНАНИЙ ПО ТЕМЕ «ПРЕОБРАЗОВАНИЯ ГЕОМЕТРИЧЕСКИХ ФИГУР»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300" dirty="0" smtClean="0"/>
              <a:t>ОТРАБОТКА ПРАКТИЧЕСКИХ НАВЫКОВ ПРЕОБРАЗОВАНИЯ ФИГУР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ru-RU" sz="2300" dirty="0" smtClean="0"/>
              <a:t>ОТРАБОТКА ПРАКТИЧЕСКИХ НАВЫКОВ РАБОТЫ С ГРАФИЧЕСКИМ РЕДАКТОРОМ «КОМПАС»</a:t>
            </a:r>
          </a:p>
          <a:p>
            <a:endParaRPr lang="ru-RU" sz="2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084" y="4077072"/>
            <a:ext cx="3333750" cy="2562225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268760"/>
            <a:ext cx="3328987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085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417" y="908720"/>
            <a:ext cx="4279334" cy="3456385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2564905"/>
            <a:ext cx="4457637" cy="3600400"/>
          </a:xfrm>
        </p:spPr>
      </p:pic>
    </p:spTree>
    <p:extLst>
      <p:ext uri="{BB962C8B-B14F-4D97-AF65-F5344CB8AC3E}">
        <p14:creationId xmlns:p14="http://schemas.microsoft.com/office/powerpoint/2010/main" val="122583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35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Презентация PowerPoint</vt:lpstr>
      <vt:lpstr>ГРАФИЧЕСКИЕ ПРЕОБРАЗОВАНИЯ ГЕОМЕТРИЧЕСКИХ ФИГУР</vt:lpstr>
      <vt:lpstr>ЦЕЛИ УРОКА</vt:lpstr>
      <vt:lpstr>Презентация PowerPoint</vt:lpstr>
    </vt:vector>
  </TitlesOfParts>
  <Company>SanBuild &amp; 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ГРАФИЧЕСКИЕ ПРЕОБРАЗОВАНИЯ ГЕОМЕТРИЧЕСКИХ ФИГУР</dc:title>
  <dc:creator>Admin</dc:creator>
  <cp:lastModifiedBy>Admin</cp:lastModifiedBy>
  <cp:revision>6</cp:revision>
  <dcterms:created xsi:type="dcterms:W3CDTF">2013-05-15T12:55:22Z</dcterms:created>
  <dcterms:modified xsi:type="dcterms:W3CDTF">2013-05-15T13:53:18Z</dcterms:modified>
</cp:coreProperties>
</file>