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diagrams/layout7.xml" ContentType="application/vnd.openxmlformats-officedocument.drawingml.diagram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data7.xml" ContentType="application/vnd.openxmlformats-officedocument.drawingml.diagramData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notesSlides/notesSlide1.xml" ContentType="application/vnd.openxmlformats-officedocument.presentationml.notesSlide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7" r:id="rId12"/>
    <p:sldId id="269" r:id="rId13"/>
    <p:sldId id="270" r:id="rId14"/>
    <p:sldId id="271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AFC894B-0BAB-429F-97AF-A35A9E0BBD79}" type="doc">
      <dgm:prSet loTypeId="urn:microsoft.com/office/officeart/2005/8/layout/matrix1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F7DE0B0-5EF9-498C-9036-EF400F9DA966}">
      <dgm:prSet phldrT="[Текст]" custT="1"/>
      <dgm:spPr/>
      <dgm:t>
        <a:bodyPr/>
        <a:lstStyle/>
        <a:p>
          <a:r>
            <a:rPr lang="ru-RU" sz="4800" b="1" dirty="0" smtClean="0">
              <a:solidFill>
                <a:schemeClr val="accent2">
                  <a:lumMod val="50000"/>
                </a:schemeClr>
              </a:solidFill>
            </a:rPr>
            <a:t>РЕБЕНОК</a:t>
          </a:r>
          <a:endParaRPr lang="ru-RU" sz="4800" b="1" dirty="0">
            <a:solidFill>
              <a:schemeClr val="accent2">
                <a:lumMod val="50000"/>
              </a:schemeClr>
            </a:solidFill>
          </a:endParaRPr>
        </a:p>
      </dgm:t>
    </dgm:pt>
    <dgm:pt modelId="{DE316AB4-CA96-4521-B6DB-6D08D39B702A}" type="parTrans" cxnId="{8CAD44F0-35FB-4F2F-ACC5-8E18402DCABE}">
      <dgm:prSet/>
      <dgm:spPr/>
      <dgm:t>
        <a:bodyPr/>
        <a:lstStyle/>
        <a:p>
          <a:endParaRPr lang="ru-RU"/>
        </a:p>
      </dgm:t>
    </dgm:pt>
    <dgm:pt modelId="{FC070A13-03FC-44D0-8466-B8B68D23721C}" type="sibTrans" cxnId="{8CAD44F0-35FB-4F2F-ACC5-8E18402DCABE}">
      <dgm:prSet/>
      <dgm:spPr/>
      <dgm:t>
        <a:bodyPr/>
        <a:lstStyle/>
        <a:p>
          <a:endParaRPr lang="ru-RU"/>
        </a:p>
      </dgm:t>
    </dgm:pt>
    <dgm:pt modelId="{E6820F9C-1ADC-4B83-A21C-3175EA116AFC}">
      <dgm:prSet phldrT="[Текст]" custT="1"/>
      <dgm:spPr/>
      <dgm:t>
        <a:bodyPr/>
        <a:lstStyle/>
        <a:p>
          <a:r>
            <a:rPr lang="ru-RU" sz="4400" dirty="0" smtClean="0">
              <a:solidFill>
                <a:schemeClr val="accent2">
                  <a:lumMod val="50000"/>
                </a:schemeClr>
              </a:solidFill>
            </a:rPr>
            <a:t>Педагог-психолог</a:t>
          </a:r>
          <a:endParaRPr lang="ru-RU" sz="4400" dirty="0">
            <a:solidFill>
              <a:schemeClr val="accent2">
                <a:lumMod val="50000"/>
              </a:schemeClr>
            </a:solidFill>
          </a:endParaRPr>
        </a:p>
      </dgm:t>
    </dgm:pt>
    <dgm:pt modelId="{9818EF63-1C5E-46B9-B206-803B7630ED00}" type="parTrans" cxnId="{5495D892-F13E-485C-891F-E721EA99118D}">
      <dgm:prSet/>
      <dgm:spPr/>
      <dgm:t>
        <a:bodyPr/>
        <a:lstStyle/>
        <a:p>
          <a:endParaRPr lang="ru-RU"/>
        </a:p>
      </dgm:t>
    </dgm:pt>
    <dgm:pt modelId="{E076702A-282C-42B0-8BE1-AD7B2642AD5F}" type="sibTrans" cxnId="{5495D892-F13E-485C-891F-E721EA99118D}">
      <dgm:prSet/>
      <dgm:spPr/>
      <dgm:t>
        <a:bodyPr/>
        <a:lstStyle/>
        <a:p>
          <a:endParaRPr lang="ru-RU"/>
        </a:p>
      </dgm:t>
    </dgm:pt>
    <dgm:pt modelId="{94A7EC03-C62D-4D9E-B7BF-DE6F9911BAA8}">
      <dgm:prSet phldrT="[Текст]" custT="1"/>
      <dgm:spPr/>
      <dgm:t>
        <a:bodyPr/>
        <a:lstStyle/>
        <a:p>
          <a:r>
            <a:rPr lang="ru-RU" sz="4400" dirty="0" smtClean="0">
              <a:solidFill>
                <a:schemeClr val="accent2">
                  <a:lumMod val="50000"/>
                </a:schemeClr>
              </a:solidFill>
            </a:rPr>
            <a:t>Учитель-дефектолог</a:t>
          </a:r>
          <a:endParaRPr lang="ru-RU" sz="4400" dirty="0">
            <a:solidFill>
              <a:schemeClr val="accent2">
                <a:lumMod val="50000"/>
              </a:schemeClr>
            </a:solidFill>
          </a:endParaRPr>
        </a:p>
      </dgm:t>
    </dgm:pt>
    <dgm:pt modelId="{6EB9EFA7-BF52-4C8F-9278-15F4AAC37A14}" type="parTrans" cxnId="{A7B42B97-E5BC-43D4-9F35-40625B6832E5}">
      <dgm:prSet/>
      <dgm:spPr/>
      <dgm:t>
        <a:bodyPr/>
        <a:lstStyle/>
        <a:p>
          <a:endParaRPr lang="ru-RU"/>
        </a:p>
      </dgm:t>
    </dgm:pt>
    <dgm:pt modelId="{EEDFF9DF-194A-41C7-A697-535C5A9D004C}" type="sibTrans" cxnId="{A7B42B97-E5BC-43D4-9F35-40625B6832E5}">
      <dgm:prSet/>
      <dgm:spPr/>
      <dgm:t>
        <a:bodyPr/>
        <a:lstStyle/>
        <a:p>
          <a:endParaRPr lang="ru-RU"/>
        </a:p>
      </dgm:t>
    </dgm:pt>
    <dgm:pt modelId="{B8BF47D9-433F-4741-A3CA-94D473BF994C}">
      <dgm:prSet phldrT="[Текст]" custT="1"/>
      <dgm:spPr/>
      <dgm:t>
        <a:bodyPr/>
        <a:lstStyle/>
        <a:p>
          <a:r>
            <a:rPr lang="ru-RU" sz="4000" dirty="0" smtClean="0">
              <a:solidFill>
                <a:schemeClr val="accent2">
                  <a:lumMod val="50000"/>
                </a:schemeClr>
              </a:solidFill>
            </a:rPr>
            <a:t>Воспитатель персонального сопровождения</a:t>
          </a:r>
          <a:endParaRPr lang="ru-RU" sz="4000" dirty="0">
            <a:solidFill>
              <a:schemeClr val="accent2">
                <a:lumMod val="50000"/>
              </a:schemeClr>
            </a:solidFill>
          </a:endParaRPr>
        </a:p>
      </dgm:t>
    </dgm:pt>
    <dgm:pt modelId="{126AF747-19A4-4107-9635-5C2A3C8E22BB}" type="parTrans" cxnId="{D8EB5622-B059-4564-BE6E-F84A865DB972}">
      <dgm:prSet/>
      <dgm:spPr/>
      <dgm:t>
        <a:bodyPr/>
        <a:lstStyle/>
        <a:p>
          <a:endParaRPr lang="ru-RU"/>
        </a:p>
      </dgm:t>
    </dgm:pt>
    <dgm:pt modelId="{EC25573F-2392-4049-A738-5E8CAF3EB1EC}" type="sibTrans" cxnId="{D8EB5622-B059-4564-BE6E-F84A865DB972}">
      <dgm:prSet/>
      <dgm:spPr/>
      <dgm:t>
        <a:bodyPr/>
        <a:lstStyle/>
        <a:p>
          <a:endParaRPr lang="ru-RU"/>
        </a:p>
      </dgm:t>
    </dgm:pt>
    <dgm:pt modelId="{FB4194E7-0C4F-4E0E-BD07-599FEA73CDED}">
      <dgm:prSet phldrT="[Текст]" custT="1"/>
      <dgm:spPr/>
      <dgm:t>
        <a:bodyPr/>
        <a:lstStyle/>
        <a:p>
          <a:r>
            <a:rPr lang="ru-RU" sz="4200" dirty="0" smtClean="0">
              <a:solidFill>
                <a:schemeClr val="accent2">
                  <a:lumMod val="50000"/>
                </a:schemeClr>
              </a:solidFill>
            </a:rPr>
            <a:t>Законные представители</a:t>
          </a:r>
          <a:endParaRPr lang="ru-RU" sz="4200" dirty="0">
            <a:solidFill>
              <a:schemeClr val="accent2">
                <a:lumMod val="50000"/>
              </a:schemeClr>
            </a:solidFill>
          </a:endParaRPr>
        </a:p>
      </dgm:t>
    </dgm:pt>
    <dgm:pt modelId="{F3D11FDD-0BAF-4972-9EF3-5D2C04D4962A}" type="parTrans" cxnId="{5299B8DD-ADAB-4737-B524-D639E906980C}">
      <dgm:prSet/>
      <dgm:spPr/>
      <dgm:t>
        <a:bodyPr/>
        <a:lstStyle/>
        <a:p>
          <a:endParaRPr lang="ru-RU"/>
        </a:p>
      </dgm:t>
    </dgm:pt>
    <dgm:pt modelId="{E6BBE4AF-6BB4-4C67-A282-BDB531416E1C}" type="sibTrans" cxnId="{5299B8DD-ADAB-4737-B524-D639E906980C}">
      <dgm:prSet/>
      <dgm:spPr/>
      <dgm:t>
        <a:bodyPr/>
        <a:lstStyle/>
        <a:p>
          <a:endParaRPr lang="ru-RU"/>
        </a:p>
      </dgm:t>
    </dgm:pt>
    <dgm:pt modelId="{EB4ED1D7-10FD-44F4-BA7D-ADD020211B83}" type="pres">
      <dgm:prSet presAssocID="{1AFC894B-0BAB-429F-97AF-A35A9E0BBD79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8619EA9-5FEF-4D7D-9459-AC9A63A9BA90}" type="pres">
      <dgm:prSet presAssocID="{1AFC894B-0BAB-429F-97AF-A35A9E0BBD79}" presName="matrix" presStyleCnt="0"/>
      <dgm:spPr/>
    </dgm:pt>
    <dgm:pt modelId="{1144D271-4165-4F07-BBCC-CDEF777872C3}" type="pres">
      <dgm:prSet presAssocID="{1AFC894B-0BAB-429F-97AF-A35A9E0BBD79}" presName="tile1" presStyleLbl="node1" presStyleIdx="0" presStyleCnt="4"/>
      <dgm:spPr/>
      <dgm:t>
        <a:bodyPr/>
        <a:lstStyle/>
        <a:p>
          <a:endParaRPr lang="ru-RU"/>
        </a:p>
      </dgm:t>
    </dgm:pt>
    <dgm:pt modelId="{ACB0FD62-CA1B-4D9D-95B6-F5E9881359BE}" type="pres">
      <dgm:prSet presAssocID="{1AFC894B-0BAB-429F-97AF-A35A9E0BBD79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A245A4-44D5-4CC1-8D73-474E2E2CF714}" type="pres">
      <dgm:prSet presAssocID="{1AFC894B-0BAB-429F-97AF-A35A9E0BBD79}" presName="tile2" presStyleLbl="node1" presStyleIdx="1" presStyleCnt="4" custLinFactNeighborX="623" custLinFactNeighborY="-4450"/>
      <dgm:spPr/>
      <dgm:t>
        <a:bodyPr/>
        <a:lstStyle/>
        <a:p>
          <a:endParaRPr lang="ru-RU"/>
        </a:p>
      </dgm:t>
    </dgm:pt>
    <dgm:pt modelId="{87A261DE-D1AA-4388-91C6-997F7483ABF3}" type="pres">
      <dgm:prSet presAssocID="{1AFC894B-0BAB-429F-97AF-A35A9E0BBD79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30E2D6-1CA5-403A-B0EB-B8BBE3EF15E2}" type="pres">
      <dgm:prSet presAssocID="{1AFC894B-0BAB-429F-97AF-A35A9E0BBD79}" presName="tile3" presStyleLbl="node1" presStyleIdx="2" presStyleCnt="4"/>
      <dgm:spPr/>
      <dgm:t>
        <a:bodyPr/>
        <a:lstStyle/>
        <a:p>
          <a:endParaRPr lang="ru-RU"/>
        </a:p>
      </dgm:t>
    </dgm:pt>
    <dgm:pt modelId="{232DAB96-1B99-4ACA-836C-F29465398A03}" type="pres">
      <dgm:prSet presAssocID="{1AFC894B-0BAB-429F-97AF-A35A9E0BBD79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C690B4-BFA2-4D5A-8B68-C90D46628352}" type="pres">
      <dgm:prSet presAssocID="{1AFC894B-0BAB-429F-97AF-A35A9E0BBD79}" presName="tile4" presStyleLbl="node1" presStyleIdx="3" presStyleCnt="4"/>
      <dgm:spPr/>
      <dgm:t>
        <a:bodyPr/>
        <a:lstStyle/>
        <a:p>
          <a:endParaRPr lang="ru-RU"/>
        </a:p>
      </dgm:t>
    </dgm:pt>
    <dgm:pt modelId="{2681B1C9-9A1C-4FD2-8C67-F05171522719}" type="pres">
      <dgm:prSet presAssocID="{1AFC894B-0BAB-429F-97AF-A35A9E0BBD79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A0E23A-7F41-4EEE-AE56-C44C67F79636}" type="pres">
      <dgm:prSet presAssocID="{1AFC894B-0BAB-429F-97AF-A35A9E0BBD79}" presName="centerTile" presStyleLbl="fgShp" presStyleIdx="0" presStyleCnt="1" custScaleX="126429" custScaleY="125424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</dgm:ptLst>
  <dgm:cxnLst>
    <dgm:cxn modelId="{E1185C7F-61F1-4B2A-BEFE-1558716A4C4C}" type="presOf" srcId="{E6820F9C-1ADC-4B83-A21C-3175EA116AFC}" destId="{ACB0FD62-CA1B-4D9D-95B6-F5E9881359BE}" srcOrd="1" destOrd="0" presId="urn:microsoft.com/office/officeart/2005/8/layout/matrix1"/>
    <dgm:cxn modelId="{D8EB5622-B059-4564-BE6E-F84A865DB972}" srcId="{CF7DE0B0-5EF9-498C-9036-EF400F9DA966}" destId="{B8BF47D9-433F-4741-A3CA-94D473BF994C}" srcOrd="2" destOrd="0" parTransId="{126AF747-19A4-4107-9635-5C2A3C8E22BB}" sibTransId="{EC25573F-2392-4049-A738-5E8CAF3EB1EC}"/>
    <dgm:cxn modelId="{230FF731-1CCA-46DF-A23F-E0C987A31F56}" type="presOf" srcId="{B8BF47D9-433F-4741-A3CA-94D473BF994C}" destId="{232DAB96-1B99-4ACA-836C-F29465398A03}" srcOrd="1" destOrd="0" presId="urn:microsoft.com/office/officeart/2005/8/layout/matrix1"/>
    <dgm:cxn modelId="{2E51DA05-B128-4697-A434-511E5658100F}" type="presOf" srcId="{CF7DE0B0-5EF9-498C-9036-EF400F9DA966}" destId="{E9A0E23A-7F41-4EEE-AE56-C44C67F79636}" srcOrd="0" destOrd="0" presId="urn:microsoft.com/office/officeart/2005/8/layout/matrix1"/>
    <dgm:cxn modelId="{41AE6301-E046-452F-A7B1-73531968A93F}" type="presOf" srcId="{B8BF47D9-433F-4741-A3CA-94D473BF994C}" destId="{8F30E2D6-1CA5-403A-B0EB-B8BBE3EF15E2}" srcOrd="0" destOrd="0" presId="urn:microsoft.com/office/officeart/2005/8/layout/matrix1"/>
    <dgm:cxn modelId="{8CAD44F0-35FB-4F2F-ACC5-8E18402DCABE}" srcId="{1AFC894B-0BAB-429F-97AF-A35A9E0BBD79}" destId="{CF7DE0B0-5EF9-498C-9036-EF400F9DA966}" srcOrd="0" destOrd="0" parTransId="{DE316AB4-CA96-4521-B6DB-6D08D39B702A}" sibTransId="{FC070A13-03FC-44D0-8466-B8B68D23721C}"/>
    <dgm:cxn modelId="{A4EA361C-90E5-4C14-92DA-794A5AF7FCCE}" type="presOf" srcId="{FB4194E7-0C4F-4E0E-BD07-599FEA73CDED}" destId="{7EC690B4-BFA2-4D5A-8B68-C90D46628352}" srcOrd="0" destOrd="0" presId="urn:microsoft.com/office/officeart/2005/8/layout/matrix1"/>
    <dgm:cxn modelId="{E59186D8-D428-46F2-B245-8BD60C712998}" type="presOf" srcId="{FB4194E7-0C4F-4E0E-BD07-599FEA73CDED}" destId="{2681B1C9-9A1C-4FD2-8C67-F05171522719}" srcOrd="1" destOrd="0" presId="urn:microsoft.com/office/officeart/2005/8/layout/matrix1"/>
    <dgm:cxn modelId="{5495D892-F13E-485C-891F-E721EA99118D}" srcId="{CF7DE0B0-5EF9-498C-9036-EF400F9DA966}" destId="{E6820F9C-1ADC-4B83-A21C-3175EA116AFC}" srcOrd="0" destOrd="0" parTransId="{9818EF63-1C5E-46B9-B206-803B7630ED00}" sibTransId="{E076702A-282C-42B0-8BE1-AD7B2642AD5F}"/>
    <dgm:cxn modelId="{7952D582-3565-4F53-8C6C-9ADDA7F9DA6D}" type="presOf" srcId="{1AFC894B-0BAB-429F-97AF-A35A9E0BBD79}" destId="{EB4ED1D7-10FD-44F4-BA7D-ADD020211B83}" srcOrd="0" destOrd="0" presId="urn:microsoft.com/office/officeart/2005/8/layout/matrix1"/>
    <dgm:cxn modelId="{A7B42B97-E5BC-43D4-9F35-40625B6832E5}" srcId="{CF7DE0B0-5EF9-498C-9036-EF400F9DA966}" destId="{94A7EC03-C62D-4D9E-B7BF-DE6F9911BAA8}" srcOrd="1" destOrd="0" parTransId="{6EB9EFA7-BF52-4C8F-9278-15F4AAC37A14}" sibTransId="{EEDFF9DF-194A-41C7-A697-535C5A9D004C}"/>
    <dgm:cxn modelId="{5299B8DD-ADAB-4737-B524-D639E906980C}" srcId="{CF7DE0B0-5EF9-498C-9036-EF400F9DA966}" destId="{FB4194E7-0C4F-4E0E-BD07-599FEA73CDED}" srcOrd="3" destOrd="0" parTransId="{F3D11FDD-0BAF-4972-9EF3-5D2C04D4962A}" sibTransId="{E6BBE4AF-6BB4-4C67-A282-BDB531416E1C}"/>
    <dgm:cxn modelId="{DFA2B5FC-18A0-4FC3-BD84-D1B4FAC21CF2}" type="presOf" srcId="{94A7EC03-C62D-4D9E-B7BF-DE6F9911BAA8}" destId="{87A261DE-D1AA-4388-91C6-997F7483ABF3}" srcOrd="1" destOrd="0" presId="urn:microsoft.com/office/officeart/2005/8/layout/matrix1"/>
    <dgm:cxn modelId="{FBD4A246-32F0-4AE5-B4C1-FB954DD6BC5A}" type="presOf" srcId="{94A7EC03-C62D-4D9E-B7BF-DE6F9911BAA8}" destId="{5CA245A4-44D5-4CC1-8D73-474E2E2CF714}" srcOrd="0" destOrd="0" presId="urn:microsoft.com/office/officeart/2005/8/layout/matrix1"/>
    <dgm:cxn modelId="{E73B3B89-76A0-4301-8B6B-AF9E8E628484}" type="presOf" srcId="{E6820F9C-1ADC-4B83-A21C-3175EA116AFC}" destId="{1144D271-4165-4F07-BBCC-CDEF777872C3}" srcOrd="0" destOrd="0" presId="urn:microsoft.com/office/officeart/2005/8/layout/matrix1"/>
    <dgm:cxn modelId="{3A53DE28-C77B-4732-BA7B-F37CA23683A1}" type="presParOf" srcId="{EB4ED1D7-10FD-44F4-BA7D-ADD020211B83}" destId="{38619EA9-5FEF-4D7D-9459-AC9A63A9BA90}" srcOrd="0" destOrd="0" presId="urn:microsoft.com/office/officeart/2005/8/layout/matrix1"/>
    <dgm:cxn modelId="{D07E779E-CF19-43A6-9D42-69E544B0A39F}" type="presParOf" srcId="{38619EA9-5FEF-4D7D-9459-AC9A63A9BA90}" destId="{1144D271-4165-4F07-BBCC-CDEF777872C3}" srcOrd="0" destOrd="0" presId="urn:microsoft.com/office/officeart/2005/8/layout/matrix1"/>
    <dgm:cxn modelId="{627BE0AC-B06C-4F4D-817E-3BD270B2BB8D}" type="presParOf" srcId="{38619EA9-5FEF-4D7D-9459-AC9A63A9BA90}" destId="{ACB0FD62-CA1B-4D9D-95B6-F5E9881359BE}" srcOrd="1" destOrd="0" presId="urn:microsoft.com/office/officeart/2005/8/layout/matrix1"/>
    <dgm:cxn modelId="{74474AFA-F38F-4B27-BC41-86ACF7B72D05}" type="presParOf" srcId="{38619EA9-5FEF-4D7D-9459-AC9A63A9BA90}" destId="{5CA245A4-44D5-4CC1-8D73-474E2E2CF714}" srcOrd="2" destOrd="0" presId="urn:microsoft.com/office/officeart/2005/8/layout/matrix1"/>
    <dgm:cxn modelId="{C8426D04-0A1E-4709-9D40-E3990606BD62}" type="presParOf" srcId="{38619EA9-5FEF-4D7D-9459-AC9A63A9BA90}" destId="{87A261DE-D1AA-4388-91C6-997F7483ABF3}" srcOrd="3" destOrd="0" presId="urn:microsoft.com/office/officeart/2005/8/layout/matrix1"/>
    <dgm:cxn modelId="{88CE3A42-0605-403A-94BE-5CAAC93E6AFB}" type="presParOf" srcId="{38619EA9-5FEF-4D7D-9459-AC9A63A9BA90}" destId="{8F30E2D6-1CA5-403A-B0EB-B8BBE3EF15E2}" srcOrd="4" destOrd="0" presId="urn:microsoft.com/office/officeart/2005/8/layout/matrix1"/>
    <dgm:cxn modelId="{08CC3D91-FB69-4DC5-A1BE-175AA046DB80}" type="presParOf" srcId="{38619EA9-5FEF-4D7D-9459-AC9A63A9BA90}" destId="{232DAB96-1B99-4ACA-836C-F29465398A03}" srcOrd="5" destOrd="0" presId="urn:microsoft.com/office/officeart/2005/8/layout/matrix1"/>
    <dgm:cxn modelId="{8D9FDAE5-F7C4-4C8C-8FD0-42CEF045140A}" type="presParOf" srcId="{38619EA9-5FEF-4D7D-9459-AC9A63A9BA90}" destId="{7EC690B4-BFA2-4D5A-8B68-C90D46628352}" srcOrd="6" destOrd="0" presId="urn:microsoft.com/office/officeart/2005/8/layout/matrix1"/>
    <dgm:cxn modelId="{D64CAA7B-6858-4923-9337-23447840D1CC}" type="presParOf" srcId="{38619EA9-5FEF-4D7D-9459-AC9A63A9BA90}" destId="{2681B1C9-9A1C-4FD2-8C67-F05171522719}" srcOrd="7" destOrd="0" presId="urn:microsoft.com/office/officeart/2005/8/layout/matrix1"/>
    <dgm:cxn modelId="{AACB0D6B-5CF9-42D9-AC44-72231E3D37E2}" type="presParOf" srcId="{EB4ED1D7-10FD-44F4-BA7D-ADD020211B83}" destId="{E9A0E23A-7F41-4EEE-AE56-C44C67F79636}" srcOrd="1" destOrd="0" presId="urn:microsoft.com/office/officeart/2005/8/layout/matrix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AFCFEA6-CC0A-445A-806A-495BB7E355EB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F3BAD7B-16F2-4B2B-BA92-0973FCDA1F3A}">
      <dgm:prSet phldrT="[Текст]" custT="1"/>
      <dgm:spPr/>
      <dgm:t>
        <a:bodyPr/>
        <a:lstStyle/>
        <a:p>
          <a:r>
            <a:rPr lang="ru-RU" sz="3200" b="1" dirty="0" smtClean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Ранний возраст</a:t>
          </a:r>
          <a:endParaRPr lang="ru-RU" sz="3200" b="1" dirty="0">
            <a:solidFill>
              <a:schemeClr val="accent2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9CF5AFF1-59C5-40FD-A219-5F9DAAB7B38A}" type="parTrans" cxnId="{78E2E320-2FBD-4D3E-9A66-03CD929863F2}">
      <dgm:prSet/>
      <dgm:spPr/>
      <dgm:t>
        <a:bodyPr/>
        <a:lstStyle/>
        <a:p>
          <a:endParaRPr lang="ru-RU"/>
        </a:p>
      </dgm:t>
    </dgm:pt>
    <dgm:pt modelId="{93B4013D-5F1F-4E41-B0CA-623251146144}" type="sibTrans" cxnId="{78E2E320-2FBD-4D3E-9A66-03CD929863F2}">
      <dgm:prSet/>
      <dgm:spPr/>
      <dgm:t>
        <a:bodyPr/>
        <a:lstStyle/>
        <a:p>
          <a:endParaRPr lang="ru-RU"/>
        </a:p>
      </dgm:t>
    </dgm:pt>
    <dgm:pt modelId="{7A032FA9-5B60-4B33-AFA1-112EA9D5E2E6}">
      <dgm:prSet phldrT="[Текст]"/>
      <dgm:spPr>
        <a:solidFill>
          <a:srgbClr val="92D050">
            <a:alpha val="90000"/>
          </a:srgbClr>
        </a:solidFill>
      </dgm:spPr>
      <dgm:t>
        <a:bodyPr/>
        <a:lstStyle/>
        <a:p>
          <a:pPr algn="l"/>
          <a:r>
            <a:rPr lang="ru-RU" b="1" dirty="0" smtClean="0">
              <a:solidFill>
                <a:schemeClr val="accent2">
                  <a:lumMod val="50000"/>
                </a:schemeClr>
              </a:solidFill>
            </a:rPr>
            <a:t>Диагностическая схема  К.С.Лебединской,                                          О.С. Никольской (1991г.) </a:t>
          </a:r>
          <a:endParaRPr lang="ru-RU" b="1" dirty="0">
            <a:solidFill>
              <a:schemeClr val="accent2">
                <a:lumMod val="50000"/>
              </a:schemeClr>
            </a:solidFill>
          </a:endParaRPr>
        </a:p>
      </dgm:t>
    </dgm:pt>
    <dgm:pt modelId="{A3BADD03-D8DA-443E-ACD5-F5284CB6BE8F}" type="parTrans" cxnId="{06670438-FF73-456E-8560-E64F22E53A9B}">
      <dgm:prSet/>
      <dgm:spPr/>
      <dgm:t>
        <a:bodyPr/>
        <a:lstStyle/>
        <a:p>
          <a:endParaRPr lang="ru-RU"/>
        </a:p>
      </dgm:t>
    </dgm:pt>
    <dgm:pt modelId="{48369018-E30C-467E-965A-961C427D8F06}" type="sibTrans" cxnId="{06670438-FF73-456E-8560-E64F22E53A9B}">
      <dgm:prSet/>
      <dgm:spPr/>
      <dgm:t>
        <a:bodyPr/>
        <a:lstStyle/>
        <a:p>
          <a:endParaRPr lang="ru-RU"/>
        </a:p>
      </dgm:t>
    </dgm:pt>
    <dgm:pt modelId="{D8202AA4-D505-4335-8F18-19822E2470F4}">
      <dgm:prSet phldrT="[Текст]" custT="1"/>
      <dgm:spPr>
        <a:solidFill>
          <a:srgbClr val="92D050">
            <a:alpha val="90000"/>
          </a:srgbClr>
        </a:solidFill>
      </dgm:spPr>
      <dgm:t>
        <a:bodyPr/>
        <a:lstStyle/>
        <a:p>
          <a:r>
            <a:rPr lang="ru-RU" sz="2400" b="1" dirty="0" smtClean="0">
              <a:solidFill>
                <a:schemeClr val="accent2">
                  <a:lumMod val="50000"/>
                </a:schemeClr>
              </a:solidFill>
            </a:rPr>
            <a:t>План -схема психолого-педагогического изучения  </a:t>
          </a:r>
          <a:endParaRPr lang="ru-RU" sz="2400" b="1" dirty="0">
            <a:solidFill>
              <a:schemeClr val="accent2">
                <a:lumMod val="50000"/>
              </a:schemeClr>
            </a:solidFill>
          </a:endParaRPr>
        </a:p>
      </dgm:t>
    </dgm:pt>
    <dgm:pt modelId="{D36C01F1-0570-4A7A-9315-87A3C719695A}" type="parTrans" cxnId="{2F3DCF20-1EA2-473F-8E3C-C2926B650DED}">
      <dgm:prSet/>
      <dgm:spPr/>
      <dgm:t>
        <a:bodyPr/>
        <a:lstStyle/>
        <a:p>
          <a:endParaRPr lang="ru-RU"/>
        </a:p>
      </dgm:t>
    </dgm:pt>
    <dgm:pt modelId="{EE905505-FF3E-4C87-8AF8-6DFB9AC0E2CE}" type="sibTrans" cxnId="{2F3DCF20-1EA2-473F-8E3C-C2926B650DED}">
      <dgm:prSet/>
      <dgm:spPr/>
      <dgm:t>
        <a:bodyPr/>
        <a:lstStyle/>
        <a:p>
          <a:endParaRPr lang="ru-RU"/>
        </a:p>
      </dgm:t>
    </dgm:pt>
    <dgm:pt modelId="{0FCDEB97-8269-4EA0-AD0F-E82E47B11DD2}">
      <dgm:prSet phldrT="[Текст]" custT="1"/>
      <dgm:spPr>
        <a:solidFill>
          <a:srgbClr val="92D050">
            <a:alpha val="90000"/>
          </a:srgbClr>
        </a:solidFill>
      </dgm:spPr>
      <dgm:t>
        <a:bodyPr/>
        <a:lstStyle/>
        <a:p>
          <a:r>
            <a:rPr lang="ru-RU" sz="2400" b="1" dirty="0" smtClean="0">
              <a:solidFill>
                <a:schemeClr val="accent2">
                  <a:lumMod val="50000"/>
                </a:schemeClr>
              </a:solidFill>
            </a:rPr>
            <a:t>Опросник  М-СНАТ  </a:t>
          </a:r>
          <a:endParaRPr lang="ru-RU" sz="2400" b="1" dirty="0">
            <a:solidFill>
              <a:schemeClr val="accent2">
                <a:lumMod val="50000"/>
              </a:schemeClr>
            </a:solidFill>
          </a:endParaRPr>
        </a:p>
      </dgm:t>
    </dgm:pt>
    <dgm:pt modelId="{65F8C049-F5D7-4E2A-9988-DDD6457120C3}" type="parTrans" cxnId="{4A969793-A8B0-4324-A03A-4A7B445ECE3F}">
      <dgm:prSet/>
      <dgm:spPr/>
      <dgm:t>
        <a:bodyPr/>
        <a:lstStyle/>
        <a:p>
          <a:endParaRPr lang="ru-RU"/>
        </a:p>
      </dgm:t>
    </dgm:pt>
    <dgm:pt modelId="{0ED62E35-D616-48A1-AAB5-CCF4912D7E20}" type="sibTrans" cxnId="{4A969793-A8B0-4324-A03A-4A7B445ECE3F}">
      <dgm:prSet/>
      <dgm:spPr/>
      <dgm:t>
        <a:bodyPr/>
        <a:lstStyle/>
        <a:p>
          <a:endParaRPr lang="ru-RU"/>
        </a:p>
      </dgm:t>
    </dgm:pt>
    <dgm:pt modelId="{30C21D46-8D45-406F-AE49-02CAE7ED9DED}">
      <dgm:prSet custT="1"/>
      <dgm:spPr/>
      <dgm:t>
        <a:bodyPr/>
        <a:lstStyle/>
        <a:p>
          <a:r>
            <a:rPr lang="ru-RU" sz="3200" b="1" dirty="0" smtClean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Все возраста</a:t>
          </a:r>
          <a:endParaRPr lang="ru-RU" sz="3200" b="1" dirty="0">
            <a:solidFill>
              <a:schemeClr val="accent2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BCB78747-2D6A-4189-8845-975672010930}" type="parTrans" cxnId="{751718F0-11F7-42F1-BDF8-23EB59474721}">
      <dgm:prSet/>
      <dgm:spPr/>
      <dgm:t>
        <a:bodyPr/>
        <a:lstStyle/>
        <a:p>
          <a:endParaRPr lang="ru-RU"/>
        </a:p>
      </dgm:t>
    </dgm:pt>
    <dgm:pt modelId="{F467EF7B-9F63-4AF4-8B8A-4A04F383EC17}" type="sibTrans" cxnId="{751718F0-11F7-42F1-BDF8-23EB59474721}">
      <dgm:prSet/>
      <dgm:spPr/>
      <dgm:t>
        <a:bodyPr/>
        <a:lstStyle/>
        <a:p>
          <a:endParaRPr lang="ru-RU"/>
        </a:p>
      </dgm:t>
    </dgm:pt>
    <dgm:pt modelId="{F2BE6D91-F8DE-4DA5-BE6B-FE61F470DEAA}">
      <dgm:prSet custT="1"/>
      <dgm:spPr>
        <a:solidFill>
          <a:srgbClr val="92D050">
            <a:alpha val="90000"/>
          </a:srgbClr>
        </a:solidFill>
      </dgm:spPr>
      <dgm:t>
        <a:bodyPr/>
        <a:lstStyle/>
        <a:p>
          <a:r>
            <a:rPr lang="ru-RU" sz="2400" b="1" dirty="0" smtClean="0">
              <a:solidFill>
                <a:schemeClr val="accent2">
                  <a:lumMod val="50000"/>
                </a:schemeClr>
              </a:solidFill>
            </a:rPr>
            <a:t>Рейтинговая шкала CARS</a:t>
          </a:r>
          <a:endParaRPr lang="ru-RU" sz="2400" b="1" dirty="0">
            <a:solidFill>
              <a:schemeClr val="accent2">
                <a:lumMod val="50000"/>
              </a:schemeClr>
            </a:solidFill>
          </a:endParaRPr>
        </a:p>
      </dgm:t>
    </dgm:pt>
    <dgm:pt modelId="{A4EAC20B-2143-4C09-B844-81C5A92A3441}" type="parTrans" cxnId="{0EEE974D-C204-40FB-BE9E-1C3A5D6A4436}">
      <dgm:prSet/>
      <dgm:spPr/>
      <dgm:t>
        <a:bodyPr/>
        <a:lstStyle/>
        <a:p>
          <a:endParaRPr lang="ru-RU"/>
        </a:p>
      </dgm:t>
    </dgm:pt>
    <dgm:pt modelId="{8B15E312-3367-4294-A7DA-B9D19D72C4A5}" type="sibTrans" cxnId="{0EEE974D-C204-40FB-BE9E-1C3A5D6A4436}">
      <dgm:prSet/>
      <dgm:spPr/>
      <dgm:t>
        <a:bodyPr/>
        <a:lstStyle/>
        <a:p>
          <a:endParaRPr lang="ru-RU"/>
        </a:p>
      </dgm:t>
    </dgm:pt>
    <dgm:pt modelId="{CAC8D297-8439-4E4D-8505-CF64D4E03750}">
      <dgm:prSet custT="1"/>
      <dgm:spPr>
        <a:solidFill>
          <a:srgbClr val="92D050">
            <a:alpha val="90000"/>
          </a:srgbClr>
        </a:solidFill>
      </dgm:spPr>
      <dgm:t>
        <a:bodyPr/>
        <a:lstStyle/>
        <a:p>
          <a:r>
            <a:rPr lang="ru-RU" sz="2400" b="1" dirty="0" smtClean="0">
              <a:solidFill>
                <a:schemeClr val="accent2">
                  <a:lumMod val="50000"/>
                </a:schemeClr>
              </a:solidFill>
            </a:rPr>
            <a:t>Таблицы сенсорных предпочтений</a:t>
          </a:r>
          <a:endParaRPr lang="ru-RU" sz="2400" b="1" dirty="0">
            <a:solidFill>
              <a:schemeClr val="accent2">
                <a:lumMod val="50000"/>
              </a:schemeClr>
            </a:solidFill>
          </a:endParaRPr>
        </a:p>
      </dgm:t>
    </dgm:pt>
    <dgm:pt modelId="{634EB593-1CB0-4A6C-AEA5-2E220CAF7C62}" type="parTrans" cxnId="{2C3DC521-FC78-45E9-AF6C-AC700A9301CF}">
      <dgm:prSet/>
      <dgm:spPr/>
      <dgm:t>
        <a:bodyPr/>
        <a:lstStyle/>
        <a:p>
          <a:endParaRPr lang="ru-RU"/>
        </a:p>
      </dgm:t>
    </dgm:pt>
    <dgm:pt modelId="{FB95771D-BC31-4599-A477-56733C3D6D01}" type="sibTrans" cxnId="{2C3DC521-FC78-45E9-AF6C-AC700A9301CF}">
      <dgm:prSet/>
      <dgm:spPr/>
      <dgm:t>
        <a:bodyPr/>
        <a:lstStyle/>
        <a:p>
          <a:endParaRPr lang="ru-RU"/>
        </a:p>
      </dgm:t>
    </dgm:pt>
    <dgm:pt modelId="{68B86AAD-C925-489A-9D03-8DD3DB950EC6}">
      <dgm:prSet phldrT="[Текст]" custT="1"/>
      <dgm:spPr/>
      <dgm:t>
        <a:bodyPr/>
        <a:lstStyle/>
        <a:p>
          <a:r>
            <a:rPr lang="ru-RU" sz="3200" b="1" dirty="0" smtClean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Дошкольный возраст</a:t>
          </a:r>
          <a:endParaRPr lang="ru-RU" sz="3200" b="1" dirty="0">
            <a:solidFill>
              <a:schemeClr val="accent2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29634187-4FCF-41AD-895F-3CB360E5E11A}" type="sibTrans" cxnId="{DD8717C0-0821-40B9-BBD1-55AD9FFF3984}">
      <dgm:prSet/>
      <dgm:spPr/>
      <dgm:t>
        <a:bodyPr/>
        <a:lstStyle/>
        <a:p>
          <a:endParaRPr lang="ru-RU"/>
        </a:p>
      </dgm:t>
    </dgm:pt>
    <dgm:pt modelId="{5B7F70B2-1241-4FC7-9B8E-7E331E0762CA}" type="parTrans" cxnId="{DD8717C0-0821-40B9-BBD1-55AD9FFF3984}">
      <dgm:prSet/>
      <dgm:spPr/>
      <dgm:t>
        <a:bodyPr/>
        <a:lstStyle/>
        <a:p>
          <a:endParaRPr lang="ru-RU"/>
        </a:p>
      </dgm:t>
    </dgm:pt>
    <dgm:pt modelId="{0CAEA8B5-6F33-40D8-A06D-19E9DF3D3E81}" type="pres">
      <dgm:prSet presAssocID="{6AFCFEA6-CC0A-445A-806A-495BB7E355EB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CC6505F7-0E31-4BA0-ACBF-65E7850B3BBC}" type="pres">
      <dgm:prSet presAssocID="{9F3BAD7B-16F2-4B2B-BA92-0973FCDA1F3A}" presName="linNode" presStyleCnt="0"/>
      <dgm:spPr/>
    </dgm:pt>
    <dgm:pt modelId="{E7079B9C-3761-4720-987D-2A2BB007CBB5}" type="pres">
      <dgm:prSet presAssocID="{9F3BAD7B-16F2-4B2B-BA92-0973FCDA1F3A}" presName="parentShp" presStyleLbl="node1" presStyleIdx="0" presStyleCnt="3" custScaleX="69168" custLinFactNeighborX="-133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16469F-E536-4932-B646-18D4FD9175A2}" type="pres">
      <dgm:prSet presAssocID="{9F3BAD7B-16F2-4B2B-BA92-0973FCDA1F3A}" presName="childShp" presStyleLbl="bgAccFollowNode1" presStyleIdx="0" presStyleCnt="3" custScaleX="1100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EFEB7F-74C8-49A3-9697-836B9A66AE21}" type="pres">
      <dgm:prSet presAssocID="{93B4013D-5F1F-4E41-B0CA-623251146144}" presName="spacing" presStyleCnt="0"/>
      <dgm:spPr/>
    </dgm:pt>
    <dgm:pt modelId="{137299F3-AE2C-4CEF-ADC1-0D7CD42A39EB}" type="pres">
      <dgm:prSet presAssocID="{68B86AAD-C925-489A-9D03-8DD3DB950EC6}" presName="linNode" presStyleCnt="0"/>
      <dgm:spPr/>
    </dgm:pt>
    <dgm:pt modelId="{82F7659E-B5EB-4622-A637-9789F048D04D}" type="pres">
      <dgm:prSet presAssocID="{68B86AAD-C925-489A-9D03-8DD3DB950EC6}" presName="parentShp" presStyleLbl="node1" presStyleIdx="1" presStyleCnt="3" custScaleX="94318" custLinFactNeighborX="456" custLinFactNeighborY="-1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5BBC30-58A8-4D75-A874-5D8900CB5A37}" type="pres">
      <dgm:prSet presAssocID="{68B86AAD-C925-489A-9D03-8DD3DB950EC6}" presName="childShp" presStyleLbl="bgAccFollowNode1" presStyleIdx="1" presStyleCnt="3" custScaleX="104700" custLinFactNeighborX="20949" custLinFactNeighborY="18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1CA555-69F9-4068-B22A-7A33FE796D4A}" type="pres">
      <dgm:prSet presAssocID="{29634187-4FCF-41AD-895F-3CB360E5E11A}" presName="spacing" presStyleCnt="0"/>
      <dgm:spPr/>
    </dgm:pt>
    <dgm:pt modelId="{0051B9E4-40F8-43EA-A78A-4C6E53E77B57}" type="pres">
      <dgm:prSet presAssocID="{30C21D46-8D45-406F-AE49-02CAE7ED9DED}" presName="linNode" presStyleCnt="0"/>
      <dgm:spPr/>
    </dgm:pt>
    <dgm:pt modelId="{2CE498E2-958A-4D41-A767-79833687965D}" type="pres">
      <dgm:prSet presAssocID="{30C21D46-8D45-406F-AE49-02CAE7ED9DED}" presName="parentShp" presStyleLbl="node1" presStyleIdx="2" presStyleCnt="3" custScaleX="73334" custLinFactNeighborX="-13333" custLinFactNeighborY="-13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8ACB10-E360-47B4-B459-2CF4C713FB80}" type="pres">
      <dgm:prSet presAssocID="{30C21D46-8D45-406F-AE49-02CAE7ED9DED}" presName="childShp" presStyleLbl="bgAccFollowNode1" presStyleIdx="2" presStyleCnt="3" custScaleX="107898" custLinFactNeighborX="-506" custLinFactNeighborY="16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E25C693-A920-4C1F-AE79-3D82BDBAC39F}" type="presOf" srcId="{9F3BAD7B-16F2-4B2B-BA92-0973FCDA1F3A}" destId="{E7079B9C-3761-4720-987D-2A2BB007CBB5}" srcOrd="0" destOrd="0" presId="urn:microsoft.com/office/officeart/2005/8/layout/vList6"/>
    <dgm:cxn modelId="{4A969793-A8B0-4324-A03A-4A7B445ECE3F}" srcId="{68B86AAD-C925-489A-9D03-8DD3DB950EC6}" destId="{0FCDEB97-8269-4EA0-AD0F-E82E47B11DD2}" srcOrd="1" destOrd="0" parTransId="{65F8C049-F5D7-4E2A-9988-DDD6457120C3}" sibTransId="{0ED62E35-D616-48A1-AAB5-CCF4912D7E20}"/>
    <dgm:cxn modelId="{78E2E320-2FBD-4D3E-9A66-03CD929863F2}" srcId="{6AFCFEA6-CC0A-445A-806A-495BB7E355EB}" destId="{9F3BAD7B-16F2-4B2B-BA92-0973FCDA1F3A}" srcOrd="0" destOrd="0" parTransId="{9CF5AFF1-59C5-40FD-A219-5F9DAAB7B38A}" sibTransId="{93B4013D-5F1F-4E41-B0CA-623251146144}"/>
    <dgm:cxn modelId="{599B5F8A-34EC-4BE0-B632-10AC5A6C25DE}" type="presOf" srcId="{F2BE6D91-F8DE-4DA5-BE6B-FE61F470DEAA}" destId="{488ACB10-E360-47B4-B459-2CF4C713FB80}" srcOrd="0" destOrd="0" presId="urn:microsoft.com/office/officeart/2005/8/layout/vList6"/>
    <dgm:cxn modelId="{2F3DCF20-1EA2-473F-8E3C-C2926B650DED}" srcId="{68B86AAD-C925-489A-9D03-8DD3DB950EC6}" destId="{D8202AA4-D505-4335-8F18-19822E2470F4}" srcOrd="0" destOrd="0" parTransId="{D36C01F1-0570-4A7A-9315-87A3C719695A}" sibTransId="{EE905505-FF3E-4C87-8AF8-6DFB9AC0E2CE}"/>
    <dgm:cxn modelId="{A05C4050-7D79-4609-9D8F-98CFC1050814}" type="presOf" srcId="{68B86AAD-C925-489A-9D03-8DD3DB950EC6}" destId="{82F7659E-B5EB-4622-A637-9789F048D04D}" srcOrd="0" destOrd="0" presId="urn:microsoft.com/office/officeart/2005/8/layout/vList6"/>
    <dgm:cxn modelId="{0E37A876-CB19-4E4E-BB6C-1249706939C0}" type="presOf" srcId="{0FCDEB97-8269-4EA0-AD0F-E82E47B11DD2}" destId="{F55BBC30-58A8-4D75-A874-5D8900CB5A37}" srcOrd="0" destOrd="1" presId="urn:microsoft.com/office/officeart/2005/8/layout/vList6"/>
    <dgm:cxn modelId="{751718F0-11F7-42F1-BDF8-23EB59474721}" srcId="{6AFCFEA6-CC0A-445A-806A-495BB7E355EB}" destId="{30C21D46-8D45-406F-AE49-02CAE7ED9DED}" srcOrd="2" destOrd="0" parTransId="{BCB78747-2D6A-4189-8845-975672010930}" sibTransId="{F467EF7B-9F63-4AF4-8B8A-4A04F383EC17}"/>
    <dgm:cxn modelId="{EEFD6035-ED7B-4A60-96B2-51736218CCFA}" type="presOf" srcId="{30C21D46-8D45-406F-AE49-02CAE7ED9DED}" destId="{2CE498E2-958A-4D41-A767-79833687965D}" srcOrd="0" destOrd="0" presId="urn:microsoft.com/office/officeart/2005/8/layout/vList6"/>
    <dgm:cxn modelId="{0EEE974D-C204-40FB-BE9E-1C3A5D6A4436}" srcId="{30C21D46-8D45-406F-AE49-02CAE7ED9DED}" destId="{F2BE6D91-F8DE-4DA5-BE6B-FE61F470DEAA}" srcOrd="0" destOrd="0" parTransId="{A4EAC20B-2143-4C09-B844-81C5A92A3441}" sibTransId="{8B15E312-3367-4294-A7DA-B9D19D72C4A5}"/>
    <dgm:cxn modelId="{42ED6585-A9C4-4998-A0C8-E72E5DC85B01}" type="presOf" srcId="{6AFCFEA6-CC0A-445A-806A-495BB7E355EB}" destId="{0CAEA8B5-6F33-40D8-A06D-19E9DF3D3E81}" srcOrd="0" destOrd="0" presId="urn:microsoft.com/office/officeart/2005/8/layout/vList6"/>
    <dgm:cxn modelId="{7A0DEA8B-9570-4A58-A005-4D406BD50669}" type="presOf" srcId="{D8202AA4-D505-4335-8F18-19822E2470F4}" destId="{F55BBC30-58A8-4D75-A874-5D8900CB5A37}" srcOrd="0" destOrd="0" presId="urn:microsoft.com/office/officeart/2005/8/layout/vList6"/>
    <dgm:cxn modelId="{DD8717C0-0821-40B9-BBD1-55AD9FFF3984}" srcId="{6AFCFEA6-CC0A-445A-806A-495BB7E355EB}" destId="{68B86AAD-C925-489A-9D03-8DD3DB950EC6}" srcOrd="1" destOrd="0" parTransId="{5B7F70B2-1241-4FC7-9B8E-7E331E0762CA}" sibTransId="{29634187-4FCF-41AD-895F-3CB360E5E11A}"/>
    <dgm:cxn modelId="{2C3DC521-FC78-45E9-AF6C-AC700A9301CF}" srcId="{30C21D46-8D45-406F-AE49-02CAE7ED9DED}" destId="{CAC8D297-8439-4E4D-8505-CF64D4E03750}" srcOrd="1" destOrd="0" parTransId="{634EB593-1CB0-4A6C-AEA5-2E220CAF7C62}" sibTransId="{FB95771D-BC31-4599-A477-56733C3D6D01}"/>
    <dgm:cxn modelId="{06670438-FF73-456E-8560-E64F22E53A9B}" srcId="{9F3BAD7B-16F2-4B2B-BA92-0973FCDA1F3A}" destId="{7A032FA9-5B60-4B33-AFA1-112EA9D5E2E6}" srcOrd="0" destOrd="0" parTransId="{A3BADD03-D8DA-443E-ACD5-F5284CB6BE8F}" sibTransId="{48369018-E30C-467E-965A-961C427D8F06}"/>
    <dgm:cxn modelId="{0D461083-F905-4676-86B1-1DFAF638E760}" type="presOf" srcId="{CAC8D297-8439-4E4D-8505-CF64D4E03750}" destId="{488ACB10-E360-47B4-B459-2CF4C713FB80}" srcOrd="0" destOrd="1" presId="urn:microsoft.com/office/officeart/2005/8/layout/vList6"/>
    <dgm:cxn modelId="{1A7E3B80-70F5-4051-8628-A32F2D6079EE}" type="presOf" srcId="{7A032FA9-5B60-4B33-AFA1-112EA9D5E2E6}" destId="{4616469F-E536-4932-B646-18D4FD9175A2}" srcOrd="0" destOrd="0" presId="urn:microsoft.com/office/officeart/2005/8/layout/vList6"/>
    <dgm:cxn modelId="{BB6FDB96-1CEC-41D6-AB32-643D137069E8}" type="presParOf" srcId="{0CAEA8B5-6F33-40D8-A06D-19E9DF3D3E81}" destId="{CC6505F7-0E31-4BA0-ACBF-65E7850B3BBC}" srcOrd="0" destOrd="0" presId="urn:microsoft.com/office/officeart/2005/8/layout/vList6"/>
    <dgm:cxn modelId="{5D82753A-211C-4A2E-A353-98299D1305C2}" type="presParOf" srcId="{CC6505F7-0E31-4BA0-ACBF-65E7850B3BBC}" destId="{E7079B9C-3761-4720-987D-2A2BB007CBB5}" srcOrd="0" destOrd="0" presId="urn:microsoft.com/office/officeart/2005/8/layout/vList6"/>
    <dgm:cxn modelId="{AE12AC56-AAAA-4664-AE86-05DF1384C3AF}" type="presParOf" srcId="{CC6505F7-0E31-4BA0-ACBF-65E7850B3BBC}" destId="{4616469F-E536-4932-B646-18D4FD9175A2}" srcOrd="1" destOrd="0" presId="urn:microsoft.com/office/officeart/2005/8/layout/vList6"/>
    <dgm:cxn modelId="{AE73B040-B975-4656-A463-D25A4EA2072B}" type="presParOf" srcId="{0CAEA8B5-6F33-40D8-A06D-19E9DF3D3E81}" destId="{1CEFEB7F-74C8-49A3-9697-836B9A66AE21}" srcOrd="1" destOrd="0" presId="urn:microsoft.com/office/officeart/2005/8/layout/vList6"/>
    <dgm:cxn modelId="{746C0F32-8C98-433B-A008-5AE028637470}" type="presParOf" srcId="{0CAEA8B5-6F33-40D8-A06D-19E9DF3D3E81}" destId="{137299F3-AE2C-4CEF-ADC1-0D7CD42A39EB}" srcOrd="2" destOrd="0" presId="urn:microsoft.com/office/officeart/2005/8/layout/vList6"/>
    <dgm:cxn modelId="{33D32B47-B7D8-4DB7-AF19-ECBED84A5994}" type="presParOf" srcId="{137299F3-AE2C-4CEF-ADC1-0D7CD42A39EB}" destId="{82F7659E-B5EB-4622-A637-9789F048D04D}" srcOrd="0" destOrd="0" presId="urn:microsoft.com/office/officeart/2005/8/layout/vList6"/>
    <dgm:cxn modelId="{E9BDB3ED-963A-4B9D-8CC1-50C7C3A5A427}" type="presParOf" srcId="{137299F3-AE2C-4CEF-ADC1-0D7CD42A39EB}" destId="{F55BBC30-58A8-4D75-A874-5D8900CB5A37}" srcOrd="1" destOrd="0" presId="urn:microsoft.com/office/officeart/2005/8/layout/vList6"/>
    <dgm:cxn modelId="{FC1C4B09-CA1E-426E-A6E7-EB1F4CCC6D2E}" type="presParOf" srcId="{0CAEA8B5-6F33-40D8-A06D-19E9DF3D3E81}" destId="{401CA555-69F9-4068-B22A-7A33FE796D4A}" srcOrd="3" destOrd="0" presId="urn:microsoft.com/office/officeart/2005/8/layout/vList6"/>
    <dgm:cxn modelId="{72FFD04F-ACCF-4779-90A5-86723A15F2BA}" type="presParOf" srcId="{0CAEA8B5-6F33-40D8-A06D-19E9DF3D3E81}" destId="{0051B9E4-40F8-43EA-A78A-4C6E53E77B57}" srcOrd="4" destOrd="0" presId="urn:microsoft.com/office/officeart/2005/8/layout/vList6"/>
    <dgm:cxn modelId="{05AAE79A-A77D-482E-8F4E-8FA600EFEAB1}" type="presParOf" srcId="{0051B9E4-40F8-43EA-A78A-4C6E53E77B57}" destId="{2CE498E2-958A-4D41-A767-79833687965D}" srcOrd="0" destOrd="0" presId="urn:microsoft.com/office/officeart/2005/8/layout/vList6"/>
    <dgm:cxn modelId="{5CFABA57-2201-40C6-9E43-4EC76349911C}" type="presParOf" srcId="{0051B9E4-40F8-43EA-A78A-4C6E53E77B57}" destId="{488ACB10-E360-47B4-B459-2CF4C713FB80}" srcOrd="1" destOrd="0" presId="urn:microsoft.com/office/officeart/2005/8/layout/vList6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AFCFEA6-CC0A-445A-806A-495BB7E355EB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F3BAD7B-16F2-4B2B-BA92-0973FCDA1F3A}">
      <dgm:prSet phldrT="[Текст]" custT="1"/>
      <dgm:spPr>
        <a:ln w="28575">
          <a:solidFill>
            <a:schemeClr val="accent5">
              <a:lumMod val="75000"/>
            </a:schemeClr>
          </a:solidFill>
        </a:ln>
      </dgm:spPr>
      <dgm:t>
        <a:bodyPr/>
        <a:lstStyle/>
        <a:p>
          <a:r>
            <a:rPr lang="ru-RU" sz="3200" dirty="0" smtClean="0">
              <a:solidFill>
                <a:schemeClr val="accent2">
                  <a:lumMod val="50000"/>
                </a:schemeClr>
              </a:solidFill>
            </a:rPr>
            <a:t>Ранний возраст</a:t>
          </a:r>
          <a:endParaRPr lang="ru-RU" sz="3200" dirty="0">
            <a:solidFill>
              <a:schemeClr val="accent2">
                <a:lumMod val="50000"/>
              </a:schemeClr>
            </a:solidFill>
          </a:endParaRPr>
        </a:p>
      </dgm:t>
    </dgm:pt>
    <dgm:pt modelId="{9CF5AFF1-59C5-40FD-A219-5F9DAAB7B38A}" type="parTrans" cxnId="{78E2E320-2FBD-4D3E-9A66-03CD929863F2}">
      <dgm:prSet/>
      <dgm:spPr/>
      <dgm:t>
        <a:bodyPr/>
        <a:lstStyle/>
        <a:p>
          <a:endParaRPr lang="ru-RU"/>
        </a:p>
      </dgm:t>
    </dgm:pt>
    <dgm:pt modelId="{93B4013D-5F1F-4E41-B0CA-623251146144}" type="sibTrans" cxnId="{78E2E320-2FBD-4D3E-9A66-03CD929863F2}">
      <dgm:prSet/>
      <dgm:spPr/>
      <dgm:t>
        <a:bodyPr/>
        <a:lstStyle/>
        <a:p>
          <a:endParaRPr lang="ru-RU"/>
        </a:p>
      </dgm:t>
    </dgm:pt>
    <dgm:pt modelId="{7A032FA9-5B60-4B33-AFA1-112EA9D5E2E6}">
      <dgm:prSet phldrT="[Текст]"/>
      <dgm:spPr>
        <a:solidFill>
          <a:srgbClr val="92D050">
            <a:alpha val="90000"/>
          </a:srgbClr>
        </a:solidFill>
        <a:ln w="28575">
          <a:solidFill>
            <a:schemeClr val="accent5">
              <a:lumMod val="75000"/>
              <a:alpha val="90000"/>
            </a:schemeClr>
          </a:solidFill>
        </a:ln>
      </dgm:spPr>
      <dgm:t>
        <a:bodyPr/>
        <a:lstStyle/>
        <a:p>
          <a:pPr algn="l"/>
          <a:r>
            <a:rPr lang="ru-RU" b="1" dirty="0" smtClean="0">
              <a:solidFill>
                <a:schemeClr val="accent2">
                  <a:lumMod val="50000"/>
                </a:schemeClr>
              </a:solidFill>
            </a:rPr>
            <a:t>Диагностическая схема  К.С.Лебединской,                                          О.С. Никольской (1991г.) </a:t>
          </a:r>
          <a:endParaRPr lang="ru-RU" b="1" dirty="0">
            <a:solidFill>
              <a:schemeClr val="accent2">
                <a:lumMod val="50000"/>
              </a:schemeClr>
            </a:solidFill>
          </a:endParaRPr>
        </a:p>
      </dgm:t>
    </dgm:pt>
    <dgm:pt modelId="{A3BADD03-D8DA-443E-ACD5-F5284CB6BE8F}" type="parTrans" cxnId="{06670438-FF73-456E-8560-E64F22E53A9B}">
      <dgm:prSet/>
      <dgm:spPr/>
      <dgm:t>
        <a:bodyPr/>
        <a:lstStyle/>
        <a:p>
          <a:endParaRPr lang="ru-RU"/>
        </a:p>
      </dgm:t>
    </dgm:pt>
    <dgm:pt modelId="{48369018-E30C-467E-965A-961C427D8F06}" type="sibTrans" cxnId="{06670438-FF73-456E-8560-E64F22E53A9B}">
      <dgm:prSet/>
      <dgm:spPr/>
      <dgm:t>
        <a:bodyPr/>
        <a:lstStyle/>
        <a:p>
          <a:endParaRPr lang="ru-RU"/>
        </a:p>
      </dgm:t>
    </dgm:pt>
    <dgm:pt modelId="{D8202AA4-D505-4335-8F18-19822E2470F4}">
      <dgm:prSet phldrT="[Текст]" custT="1"/>
      <dgm:spPr>
        <a:solidFill>
          <a:srgbClr val="92D050">
            <a:alpha val="90000"/>
          </a:srgbClr>
        </a:solidFill>
        <a:ln w="28575">
          <a:solidFill>
            <a:schemeClr val="accent5">
              <a:lumMod val="75000"/>
              <a:alpha val="90000"/>
            </a:schemeClr>
          </a:solidFill>
        </a:ln>
      </dgm:spPr>
      <dgm:t>
        <a:bodyPr/>
        <a:lstStyle/>
        <a:p>
          <a:r>
            <a:rPr lang="ru-RU" sz="2400" b="1" dirty="0" smtClean="0">
              <a:solidFill>
                <a:schemeClr val="accent2">
                  <a:lumMod val="50000"/>
                </a:schemeClr>
              </a:solidFill>
            </a:rPr>
            <a:t>План -схема психолого-педагогического изучения  </a:t>
          </a:r>
          <a:endParaRPr lang="ru-RU" sz="2400" b="1" dirty="0">
            <a:solidFill>
              <a:schemeClr val="accent2">
                <a:lumMod val="50000"/>
              </a:schemeClr>
            </a:solidFill>
          </a:endParaRPr>
        </a:p>
      </dgm:t>
    </dgm:pt>
    <dgm:pt modelId="{D36C01F1-0570-4A7A-9315-87A3C719695A}" type="parTrans" cxnId="{2F3DCF20-1EA2-473F-8E3C-C2926B650DED}">
      <dgm:prSet/>
      <dgm:spPr/>
      <dgm:t>
        <a:bodyPr/>
        <a:lstStyle/>
        <a:p>
          <a:endParaRPr lang="ru-RU"/>
        </a:p>
      </dgm:t>
    </dgm:pt>
    <dgm:pt modelId="{EE905505-FF3E-4C87-8AF8-6DFB9AC0E2CE}" type="sibTrans" cxnId="{2F3DCF20-1EA2-473F-8E3C-C2926B650DED}">
      <dgm:prSet/>
      <dgm:spPr/>
      <dgm:t>
        <a:bodyPr/>
        <a:lstStyle/>
        <a:p>
          <a:endParaRPr lang="ru-RU"/>
        </a:p>
      </dgm:t>
    </dgm:pt>
    <dgm:pt modelId="{0FCDEB97-8269-4EA0-AD0F-E82E47B11DD2}">
      <dgm:prSet phldrT="[Текст]" custT="1"/>
      <dgm:spPr>
        <a:solidFill>
          <a:srgbClr val="92D050">
            <a:alpha val="90000"/>
          </a:srgbClr>
        </a:solidFill>
        <a:ln w="28575">
          <a:solidFill>
            <a:schemeClr val="accent5">
              <a:lumMod val="75000"/>
              <a:alpha val="90000"/>
            </a:schemeClr>
          </a:solidFill>
        </a:ln>
      </dgm:spPr>
      <dgm:t>
        <a:bodyPr/>
        <a:lstStyle/>
        <a:p>
          <a:r>
            <a:rPr lang="ru-RU" sz="2400" b="1" dirty="0" smtClean="0">
              <a:solidFill>
                <a:schemeClr val="accent2">
                  <a:lumMod val="50000"/>
                </a:schemeClr>
              </a:solidFill>
            </a:rPr>
            <a:t>Опросник  М-СНАТ  </a:t>
          </a:r>
          <a:endParaRPr lang="ru-RU" sz="2400" b="1" dirty="0">
            <a:solidFill>
              <a:schemeClr val="accent2">
                <a:lumMod val="50000"/>
              </a:schemeClr>
            </a:solidFill>
          </a:endParaRPr>
        </a:p>
      </dgm:t>
    </dgm:pt>
    <dgm:pt modelId="{65F8C049-F5D7-4E2A-9988-DDD6457120C3}" type="parTrans" cxnId="{4A969793-A8B0-4324-A03A-4A7B445ECE3F}">
      <dgm:prSet/>
      <dgm:spPr/>
      <dgm:t>
        <a:bodyPr/>
        <a:lstStyle/>
        <a:p>
          <a:endParaRPr lang="ru-RU"/>
        </a:p>
      </dgm:t>
    </dgm:pt>
    <dgm:pt modelId="{0ED62E35-D616-48A1-AAB5-CCF4912D7E20}" type="sibTrans" cxnId="{4A969793-A8B0-4324-A03A-4A7B445ECE3F}">
      <dgm:prSet/>
      <dgm:spPr/>
      <dgm:t>
        <a:bodyPr/>
        <a:lstStyle/>
        <a:p>
          <a:endParaRPr lang="ru-RU"/>
        </a:p>
      </dgm:t>
    </dgm:pt>
    <dgm:pt modelId="{30C21D46-8D45-406F-AE49-02CAE7ED9DED}">
      <dgm:prSet custT="1"/>
      <dgm:spPr>
        <a:ln w="28575">
          <a:solidFill>
            <a:schemeClr val="accent5">
              <a:lumMod val="75000"/>
            </a:schemeClr>
          </a:solidFill>
        </a:ln>
      </dgm:spPr>
      <dgm:t>
        <a:bodyPr/>
        <a:lstStyle/>
        <a:p>
          <a:r>
            <a:rPr lang="ru-RU" sz="3200" dirty="0" smtClean="0">
              <a:solidFill>
                <a:schemeClr val="accent2">
                  <a:lumMod val="50000"/>
                </a:schemeClr>
              </a:solidFill>
            </a:rPr>
            <a:t>Все возраста</a:t>
          </a:r>
          <a:endParaRPr lang="ru-RU" sz="3200" dirty="0">
            <a:solidFill>
              <a:schemeClr val="accent2">
                <a:lumMod val="50000"/>
              </a:schemeClr>
            </a:solidFill>
          </a:endParaRPr>
        </a:p>
      </dgm:t>
    </dgm:pt>
    <dgm:pt modelId="{BCB78747-2D6A-4189-8845-975672010930}" type="parTrans" cxnId="{751718F0-11F7-42F1-BDF8-23EB59474721}">
      <dgm:prSet/>
      <dgm:spPr/>
      <dgm:t>
        <a:bodyPr/>
        <a:lstStyle/>
        <a:p>
          <a:endParaRPr lang="ru-RU"/>
        </a:p>
      </dgm:t>
    </dgm:pt>
    <dgm:pt modelId="{F467EF7B-9F63-4AF4-8B8A-4A04F383EC17}" type="sibTrans" cxnId="{751718F0-11F7-42F1-BDF8-23EB59474721}">
      <dgm:prSet/>
      <dgm:spPr/>
      <dgm:t>
        <a:bodyPr/>
        <a:lstStyle/>
        <a:p>
          <a:endParaRPr lang="ru-RU"/>
        </a:p>
      </dgm:t>
    </dgm:pt>
    <dgm:pt modelId="{F2BE6D91-F8DE-4DA5-BE6B-FE61F470DEAA}">
      <dgm:prSet custT="1"/>
      <dgm:spPr>
        <a:solidFill>
          <a:srgbClr val="92D050">
            <a:alpha val="90000"/>
          </a:srgbClr>
        </a:solidFill>
        <a:ln w="28575">
          <a:solidFill>
            <a:schemeClr val="accent5">
              <a:lumMod val="75000"/>
              <a:alpha val="90000"/>
            </a:schemeClr>
          </a:solidFill>
        </a:ln>
      </dgm:spPr>
      <dgm:t>
        <a:bodyPr/>
        <a:lstStyle/>
        <a:p>
          <a:r>
            <a:rPr lang="ru-RU" sz="2400" b="1" dirty="0" smtClean="0">
              <a:solidFill>
                <a:schemeClr val="accent2">
                  <a:lumMod val="50000"/>
                </a:schemeClr>
              </a:solidFill>
            </a:rPr>
            <a:t>Рейтинговая шкала CARS</a:t>
          </a:r>
          <a:endParaRPr lang="ru-RU" sz="2400" b="1" dirty="0">
            <a:solidFill>
              <a:schemeClr val="accent2">
                <a:lumMod val="50000"/>
              </a:schemeClr>
            </a:solidFill>
          </a:endParaRPr>
        </a:p>
      </dgm:t>
    </dgm:pt>
    <dgm:pt modelId="{A4EAC20B-2143-4C09-B844-81C5A92A3441}" type="parTrans" cxnId="{0EEE974D-C204-40FB-BE9E-1C3A5D6A4436}">
      <dgm:prSet/>
      <dgm:spPr/>
      <dgm:t>
        <a:bodyPr/>
        <a:lstStyle/>
        <a:p>
          <a:endParaRPr lang="ru-RU"/>
        </a:p>
      </dgm:t>
    </dgm:pt>
    <dgm:pt modelId="{8B15E312-3367-4294-A7DA-B9D19D72C4A5}" type="sibTrans" cxnId="{0EEE974D-C204-40FB-BE9E-1C3A5D6A4436}">
      <dgm:prSet/>
      <dgm:spPr/>
      <dgm:t>
        <a:bodyPr/>
        <a:lstStyle/>
        <a:p>
          <a:endParaRPr lang="ru-RU"/>
        </a:p>
      </dgm:t>
    </dgm:pt>
    <dgm:pt modelId="{CAC8D297-8439-4E4D-8505-CF64D4E03750}">
      <dgm:prSet custT="1"/>
      <dgm:spPr>
        <a:solidFill>
          <a:srgbClr val="92D050">
            <a:alpha val="90000"/>
          </a:srgbClr>
        </a:solidFill>
        <a:ln w="28575">
          <a:solidFill>
            <a:schemeClr val="accent5">
              <a:lumMod val="75000"/>
              <a:alpha val="90000"/>
            </a:schemeClr>
          </a:solidFill>
        </a:ln>
      </dgm:spPr>
      <dgm:t>
        <a:bodyPr/>
        <a:lstStyle/>
        <a:p>
          <a:r>
            <a:rPr lang="ru-RU" sz="2400" b="1" dirty="0" smtClean="0">
              <a:solidFill>
                <a:schemeClr val="accent2">
                  <a:lumMod val="50000"/>
                </a:schemeClr>
              </a:solidFill>
            </a:rPr>
            <a:t>Таблицы сенсорных предпочтений</a:t>
          </a:r>
          <a:endParaRPr lang="ru-RU" sz="2400" b="1" dirty="0">
            <a:solidFill>
              <a:schemeClr val="accent2">
                <a:lumMod val="50000"/>
              </a:schemeClr>
            </a:solidFill>
          </a:endParaRPr>
        </a:p>
      </dgm:t>
    </dgm:pt>
    <dgm:pt modelId="{634EB593-1CB0-4A6C-AEA5-2E220CAF7C62}" type="parTrans" cxnId="{2C3DC521-FC78-45E9-AF6C-AC700A9301CF}">
      <dgm:prSet/>
      <dgm:spPr/>
      <dgm:t>
        <a:bodyPr/>
        <a:lstStyle/>
        <a:p>
          <a:endParaRPr lang="ru-RU"/>
        </a:p>
      </dgm:t>
    </dgm:pt>
    <dgm:pt modelId="{FB95771D-BC31-4599-A477-56733C3D6D01}" type="sibTrans" cxnId="{2C3DC521-FC78-45E9-AF6C-AC700A9301CF}">
      <dgm:prSet/>
      <dgm:spPr/>
      <dgm:t>
        <a:bodyPr/>
        <a:lstStyle/>
        <a:p>
          <a:endParaRPr lang="ru-RU"/>
        </a:p>
      </dgm:t>
    </dgm:pt>
    <dgm:pt modelId="{68B86AAD-C925-489A-9D03-8DD3DB950EC6}">
      <dgm:prSet phldrT="[Текст]" custT="1"/>
      <dgm:spPr>
        <a:ln w="28575">
          <a:solidFill>
            <a:schemeClr val="accent5">
              <a:lumMod val="75000"/>
            </a:schemeClr>
          </a:solidFill>
        </a:ln>
      </dgm:spPr>
      <dgm:t>
        <a:bodyPr/>
        <a:lstStyle/>
        <a:p>
          <a:r>
            <a:rPr lang="ru-RU" sz="3200" b="0" dirty="0" smtClean="0">
              <a:solidFill>
                <a:schemeClr val="accent2">
                  <a:lumMod val="50000"/>
                </a:schemeClr>
              </a:solidFill>
            </a:rPr>
            <a:t>Дошкольный возраст</a:t>
          </a:r>
          <a:endParaRPr lang="ru-RU" sz="3200" b="0" dirty="0">
            <a:solidFill>
              <a:schemeClr val="accent2">
                <a:lumMod val="50000"/>
              </a:schemeClr>
            </a:solidFill>
          </a:endParaRPr>
        </a:p>
      </dgm:t>
    </dgm:pt>
    <dgm:pt modelId="{29634187-4FCF-41AD-895F-3CB360E5E11A}" type="sibTrans" cxnId="{DD8717C0-0821-40B9-BBD1-55AD9FFF3984}">
      <dgm:prSet/>
      <dgm:spPr/>
      <dgm:t>
        <a:bodyPr/>
        <a:lstStyle/>
        <a:p>
          <a:endParaRPr lang="ru-RU"/>
        </a:p>
      </dgm:t>
    </dgm:pt>
    <dgm:pt modelId="{5B7F70B2-1241-4FC7-9B8E-7E331E0762CA}" type="parTrans" cxnId="{DD8717C0-0821-40B9-BBD1-55AD9FFF3984}">
      <dgm:prSet/>
      <dgm:spPr/>
      <dgm:t>
        <a:bodyPr/>
        <a:lstStyle/>
        <a:p>
          <a:endParaRPr lang="ru-RU"/>
        </a:p>
      </dgm:t>
    </dgm:pt>
    <dgm:pt modelId="{0CAEA8B5-6F33-40D8-A06D-19E9DF3D3E81}" type="pres">
      <dgm:prSet presAssocID="{6AFCFEA6-CC0A-445A-806A-495BB7E355EB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CC6505F7-0E31-4BA0-ACBF-65E7850B3BBC}" type="pres">
      <dgm:prSet presAssocID="{9F3BAD7B-16F2-4B2B-BA92-0973FCDA1F3A}" presName="linNode" presStyleCnt="0"/>
      <dgm:spPr/>
    </dgm:pt>
    <dgm:pt modelId="{E7079B9C-3761-4720-987D-2A2BB007CBB5}" type="pres">
      <dgm:prSet presAssocID="{9F3BAD7B-16F2-4B2B-BA92-0973FCDA1F3A}" presName="parentShp" presStyleLbl="node1" presStyleIdx="0" presStyleCnt="3" custScaleX="59999" custLinFactNeighborX="-133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16469F-E536-4932-B646-18D4FD9175A2}" type="pres">
      <dgm:prSet presAssocID="{9F3BAD7B-16F2-4B2B-BA92-0973FCDA1F3A}" presName="childShp" presStyleLbl="bgAccFollowNode1" presStyleIdx="0" presStyleCnt="3" custScaleX="1100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EFEB7F-74C8-49A3-9697-836B9A66AE21}" type="pres">
      <dgm:prSet presAssocID="{93B4013D-5F1F-4E41-B0CA-623251146144}" presName="spacing" presStyleCnt="0"/>
      <dgm:spPr/>
    </dgm:pt>
    <dgm:pt modelId="{137299F3-AE2C-4CEF-ADC1-0D7CD42A39EB}" type="pres">
      <dgm:prSet presAssocID="{68B86AAD-C925-489A-9D03-8DD3DB950EC6}" presName="linNode" presStyleCnt="0"/>
      <dgm:spPr/>
    </dgm:pt>
    <dgm:pt modelId="{82F7659E-B5EB-4622-A637-9789F048D04D}" type="pres">
      <dgm:prSet presAssocID="{68B86AAD-C925-489A-9D03-8DD3DB950EC6}" presName="parentShp" presStyleLbl="node1" presStyleIdx="1" presStyleCnt="3" custScaleX="85984" custLinFactNeighborX="456" custLinFactNeighborY="-1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5BBC30-58A8-4D75-A874-5D8900CB5A37}" type="pres">
      <dgm:prSet presAssocID="{68B86AAD-C925-489A-9D03-8DD3DB950EC6}" presName="childShp" presStyleLbl="bgAccFollowNode1" presStyleIdx="1" presStyleCnt="3" custScaleX="104700" custLinFactNeighborX="20949" custLinFactNeighborY="18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1CA555-69F9-4068-B22A-7A33FE796D4A}" type="pres">
      <dgm:prSet presAssocID="{29634187-4FCF-41AD-895F-3CB360E5E11A}" presName="spacing" presStyleCnt="0"/>
      <dgm:spPr/>
    </dgm:pt>
    <dgm:pt modelId="{0051B9E4-40F8-43EA-A78A-4C6E53E77B57}" type="pres">
      <dgm:prSet presAssocID="{30C21D46-8D45-406F-AE49-02CAE7ED9DED}" presName="linNode" presStyleCnt="0"/>
      <dgm:spPr/>
    </dgm:pt>
    <dgm:pt modelId="{2CE498E2-958A-4D41-A767-79833687965D}" type="pres">
      <dgm:prSet presAssocID="{30C21D46-8D45-406F-AE49-02CAE7ED9DED}" presName="parentShp" presStyleLbl="node1" presStyleIdx="2" presStyleCnt="3" custScaleX="59999" custLinFactNeighborX="-13333" custLinFactNeighborY="-13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8ACB10-E360-47B4-B459-2CF4C713FB80}" type="pres">
      <dgm:prSet presAssocID="{30C21D46-8D45-406F-AE49-02CAE7ED9DED}" presName="childShp" presStyleLbl="bgAccFollowNode1" presStyleIdx="2" presStyleCnt="3" custScaleX="107898" custLinFactNeighborX="-506" custLinFactNeighborY="16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A969793-A8B0-4324-A03A-4A7B445ECE3F}" srcId="{68B86AAD-C925-489A-9D03-8DD3DB950EC6}" destId="{0FCDEB97-8269-4EA0-AD0F-E82E47B11DD2}" srcOrd="1" destOrd="0" parTransId="{65F8C049-F5D7-4E2A-9988-DDD6457120C3}" sibTransId="{0ED62E35-D616-48A1-AAB5-CCF4912D7E20}"/>
    <dgm:cxn modelId="{78E2E320-2FBD-4D3E-9A66-03CD929863F2}" srcId="{6AFCFEA6-CC0A-445A-806A-495BB7E355EB}" destId="{9F3BAD7B-16F2-4B2B-BA92-0973FCDA1F3A}" srcOrd="0" destOrd="0" parTransId="{9CF5AFF1-59C5-40FD-A219-5F9DAAB7B38A}" sibTransId="{93B4013D-5F1F-4E41-B0CA-623251146144}"/>
    <dgm:cxn modelId="{23087B01-BA45-439F-B21B-C925FE8BA024}" type="presOf" srcId="{6AFCFEA6-CC0A-445A-806A-495BB7E355EB}" destId="{0CAEA8B5-6F33-40D8-A06D-19E9DF3D3E81}" srcOrd="0" destOrd="0" presId="urn:microsoft.com/office/officeart/2005/8/layout/vList6"/>
    <dgm:cxn modelId="{D507D12F-E34C-4091-BE04-7693F85856A0}" type="presOf" srcId="{68B86AAD-C925-489A-9D03-8DD3DB950EC6}" destId="{82F7659E-B5EB-4622-A637-9789F048D04D}" srcOrd="0" destOrd="0" presId="urn:microsoft.com/office/officeart/2005/8/layout/vList6"/>
    <dgm:cxn modelId="{8E0C311F-DFDC-4153-98E1-E5A7C0AA2743}" type="presOf" srcId="{CAC8D297-8439-4E4D-8505-CF64D4E03750}" destId="{488ACB10-E360-47B4-B459-2CF4C713FB80}" srcOrd="0" destOrd="1" presId="urn:microsoft.com/office/officeart/2005/8/layout/vList6"/>
    <dgm:cxn modelId="{2F3DCF20-1EA2-473F-8E3C-C2926B650DED}" srcId="{68B86AAD-C925-489A-9D03-8DD3DB950EC6}" destId="{D8202AA4-D505-4335-8F18-19822E2470F4}" srcOrd="0" destOrd="0" parTransId="{D36C01F1-0570-4A7A-9315-87A3C719695A}" sibTransId="{EE905505-FF3E-4C87-8AF8-6DFB9AC0E2CE}"/>
    <dgm:cxn modelId="{B1E41C39-CC6C-497F-ADF7-3EDD04ECDBE7}" type="presOf" srcId="{F2BE6D91-F8DE-4DA5-BE6B-FE61F470DEAA}" destId="{488ACB10-E360-47B4-B459-2CF4C713FB80}" srcOrd="0" destOrd="0" presId="urn:microsoft.com/office/officeart/2005/8/layout/vList6"/>
    <dgm:cxn modelId="{928683E8-676E-4A80-8A3B-8D85DA526EC7}" type="presOf" srcId="{30C21D46-8D45-406F-AE49-02CAE7ED9DED}" destId="{2CE498E2-958A-4D41-A767-79833687965D}" srcOrd="0" destOrd="0" presId="urn:microsoft.com/office/officeart/2005/8/layout/vList6"/>
    <dgm:cxn modelId="{751718F0-11F7-42F1-BDF8-23EB59474721}" srcId="{6AFCFEA6-CC0A-445A-806A-495BB7E355EB}" destId="{30C21D46-8D45-406F-AE49-02CAE7ED9DED}" srcOrd="2" destOrd="0" parTransId="{BCB78747-2D6A-4189-8845-975672010930}" sibTransId="{F467EF7B-9F63-4AF4-8B8A-4A04F383EC17}"/>
    <dgm:cxn modelId="{2C8708FA-0158-4413-A350-0126768371DC}" type="presOf" srcId="{D8202AA4-D505-4335-8F18-19822E2470F4}" destId="{F55BBC30-58A8-4D75-A874-5D8900CB5A37}" srcOrd="0" destOrd="0" presId="urn:microsoft.com/office/officeart/2005/8/layout/vList6"/>
    <dgm:cxn modelId="{9FE71128-E486-46FC-8594-08AB3DB63CDC}" type="presOf" srcId="{0FCDEB97-8269-4EA0-AD0F-E82E47B11DD2}" destId="{F55BBC30-58A8-4D75-A874-5D8900CB5A37}" srcOrd="0" destOrd="1" presId="urn:microsoft.com/office/officeart/2005/8/layout/vList6"/>
    <dgm:cxn modelId="{99F5F9BC-43B4-4D06-A396-868247D19E13}" type="presOf" srcId="{9F3BAD7B-16F2-4B2B-BA92-0973FCDA1F3A}" destId="{E7079B9C-3761-4720-987D-2A2BB007CBB5}" srcOrd="0" destOrd="0" presId="urn:microsoft.com/office/officeart/2005/8/layout/vList6"/>
    <dgm:cxn modelId="{0EEE974D-C204-40FB-BE9E-1C3A5D6A4436}" srcId="{30C21D46-8D45-406F-AE49-02CAE7ED9DED}" destId="{F2BE6D91-F8DE-4DA5-BE6B-FE61F470DEAA}" srcOrd="0" destOrd="0" parTransId="{A4EAC20B-2143-4C09-B844-81C5A92A3441}" sibTransId="{8B15E312-3367-4294-A7DA-B9D19D72C4A5}"/>
    <dgm:cxn modelId="{2C3DC521-FC78-45E9-AF6C-AC700A9301CF}" srcId="{30C21D46-8D45-406F-AE49-02CAE7ED9DED}" destId="{CAC8D297-8439-4E4D-8505-CF64D4E03750}" srcOrd="1" destOrd="0" parTransId="{634EB593-1CB0-4A6C-AEA5-2E220CAF7C62}" sibTransId="{FB95771D-BC31-4599-A477-56733C3D6D01}"/>
    <dgm:cxn modelId="{DD8717C0-0821-40B9-BBD1-55AD9FFF3984}" srcId="{6AFCFEA6-CC0A-445A-806A-495BB7E355EB}" destId="{68B86AAD-C925-489A-9D03-8DD3DB950EC6}" srcOrd="1" destOrd="0" parTransId="{5B7F70B2-1241-4FC7-9B8E-7E331E0762CA}" sibTransId="{29634187-4FCF-41AD-895F-3CB360E5E11A}"/>
    <dgm:cxn modelId="{B7B8F7B5-2ED8-4460-ABD5-388A20035801}" type="presOf" srcId="{7A032FA9-5B60-4B33-AFA1-112EA9D5E2E6}" destId="{4616469F-E536-4932-B646-18D4FD9175A2}" srcOrd="0" destOrd="0" presId="urn:microsoft.com/office/officeart/2005/8/layout/vList6"/>
    <dgm:cxn modelId="{06670438-FF73-456E-8560-E64F22E53A9B}" srcId="{9F3BAD7B-16F2-4B2B-BA92-0973FCDA1F3A}" destId="{7A032FA9-5B60-4B33-AFA1-112EA9D5E2E6}" srcOrd="0" destOrd="0" parTransId="{A3BADD03-D8DA-443E-ACD5-F5284CB6BE8F}" sibTransId="{48369018-E30C-467E-965A-961C427D8F06}"/>
    <dgm:cxn modelId="{7B392579-5F64-4018-BD72-F2B9B6CF0A04}" type="presParOf" srcId="{0CAEA8B5-6F33-40D8-A06D-19E9DF3D3E81}" destId="{CC6505F7-0E31-4BA0-ACBF-65E7850B3BBC}" srcOrd="0" destOrd="0" presId="urn:microsoft.com/office/officeart/2005/8/layout/vList6"/>
    <dgm:cxn modelId="{49DC7F9A-48D7-4E5C-9E37-83788ABD34CF}" type="presParOf" srcId="{CC6505F7-0E31-4BA0-ACBF-65E7850B3BBC}" destId="{E7079B9C-3761-4720-987D-2A2BB007CBB5}" srcOrd="0" destOrd="0" presId="urn:microsoft.com/office/officeart/2005/8/layout/vList6"/>
    <dgm:cxn modelId="{BA8983B0-EEDD-4B97-BC6A-2CC191CB7D8A}" type="presParOf" srcId="{CC6505F7-0E31-4BA0-ACBF-65E7850B3BBC}" destId="{4616469F-E536-4932-B646-18D4FD9175A2}" srcOrd="1" destOrd="0" presId="urn:microsoft.com/office/officeart/2005/8/layout/vList6"/>
    <dgm:cxn modelId="{BE967EFC-1750-4868-90A1-7D14874351FB}" type="presParOf" srcId="{0CAEA8B5-6F33-40D8-A06D-19E9DF3D3E81}" destId="{1CEFEB7F-74C8-49A3-9697-836B9A66AE21}" srcOrd="1" destOrd="0" presId="urn:microsoft.com/office/officeart/2005/8/layout/vList6"/>
    <dgm:cxn modelId="{13FD0645-F423-4B14-90F2-CB8BDCFDC02F}" type="presParOf" srcId="{0CAEA8B5-6F33-40D8-A06D-19E9DF3D3E81}" destId="{137299F3-AE2C-4CEF-ADC1-0D7CD42A39EB}" srcOrd="2" destOrd="0" presId="urn:microsoft.com/office/officeart/2005/8/layout/vList6"/>
    <dgm:cxn modelId="{D682EDF8-4B0A-47BD-A1F0-B5D0247642EC}" type="presParOf" srcId="{137299F3-AE2C-4CEF-ADC1-0D7CD42A39EB}" destId="{82F7659E-B5EB-4622-A637-9789F048D04D}" srcOrd="0" destOrd="0" presId="urn:microsoft.com/office/officeart/2005/8/layout/vList6"/>
    <dgm:cxn modelId="{2D26A402-6983-420E-8118-C7B8C58360EE}" type="presParOf" srcId="{137299F3-AE2C-4CEF-ADC1-0D7CD42A39EB}" destId="{F55BBC30-58A8-4D75-A874-5D8900CB5A37}" srcOrd="1" destOrd="0" presId="urn:microsoft.com/office/officeart/2005/8/layout/vList6"/>
    <dgm:cxn modelId="{E9204F56-C79D-464E-B11A-2BE7DBB3F13A}" type="presParOf" srcId="{0CAEA8B5-6F33-40D8-A06D-19E9DF3D3E81}" destId="{401CA555-69F9-4068-B22A-7A33FE796D4A}" srcOrd="3" destOrd="0" presId="urn:microsoft.com/office/officeart/2005/8/layout/vList6"/>
    <dgm:cxn modelId="{5838A0CA-FA43-44F8-83A5-660BF09F08B0}" type="presParOf" srcId="{0CAEA8B5-6F33-40D8-A06D-19E9DF3D3E81}" destId="{0051B9E4-40F8-43EA-A78A-4C6E53E77B57}" srcOrd="4" destOrd="0" presId="urn:microsoft.com/office/officeart/2005/8/layout/vList6"/>
    <dgm:cxn modelId="{FB3BAA5F-1010-45CA-9993-B4550B8CC94E}" type="presParOf" srcId="{0051B9E4-40F8-43EA-A78A-4C6E53E77B57}" destId="{2CE498E2-958A-4D41-A767-79833687965D}" srcOrd="0" destOrd="0" presId="urn:microsoft.com/office/officeart/2005/8/layout/vList6"/>
    <dgm:cxn modelId="{66FC575B-36E4-4615-9297-14A016CF5396}" type="presParOf" srcId="{0051B9E4-40F8-43EA-A78A-4C6E53E77B57}" destId="{488ACB10-E360-47B4-B459-2CF4C713FB80}" srcOrd="1" destOrd="0" presId="urn:microsoft.com/office/officeart/2005/8/layout/vList6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A3492C2-4F4A-418D-A793-E4CB284056D2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A565B37-B041-465D-82E3-DE1B9D512167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pPr rtl="0"/>
          <a:r>
            <a:rPr lang="ru-RU" sz="2000" b="1" dirty="0" err="1" smtClean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сенсомоторика</a:t>
          </a:r>
          <a:r>
            <a:rPr lang="ru-RU" sz="2000" b="1" dirty="0" smtClean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 и сенсорная интеграция</a:t>
          </a:r>
          <a:endParaRPr lang="ru-RU" sz="2000" b="1" dirty="0">
            <a:solidFill>
              <a:schemeClr val="accent2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287EE360-8F74-4312-9D44-189F50580760}" type="parTrans" cxnId="{E60D007F-E028-477C-BCC3-A2856C17E3F0}">
      <dgm:prSet/>
      <dgm:spPr/>
      <dgm:t>
        <a:bodyPr/>
        <a:lstStyle/>
        <a:p>
          <a:endParaRPr lang="ru-RU"/>
        </a:p>
      </dgm:t>
    </dgm:pt>
    <dgm:pt modelId="{7D598E00-D9E6-49C4-90A7-18AF0CA81A32}" type="sibTrans" cxnId="{E60D007F-E028-477C-BCC3-A2856C17E3F0}">
      <dgm:prSet/>
      <dgm:spPr/>
      <dgm:t>
        <a:bodyPr/>
        <a:lstStyle/>
        <a:p>
          <a:endParaRPr lang="ru-RU"/>
        </a:p>
      </dgm:t>
    </dgm:pt>
    <dgm:pt modelId="{4D2B8713-6BF4-4E00-A3D9-B071BC08AADD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pPr rtl="0"/>
          <a:r>
            <a:rPr lang="ru-RU" sz="2000" b="1" dirty="0" smtClean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коррекция эмоционально-волевой сферы</a:t>
          </a:r>
          <a:endParaRPr lang="ru-RU" sz="2000" b="1" dirty="0">
            <a:solidFill>
              <a:schemeClr val="accent2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090AAAC1-82F7-4F04-9940-10007FA69740}" type="parTrans" cxnId="{25A60F07-8E4C-4F78-A7D5-1A50B251749C}">
      <dgm:prSet/>
      <dgm:spPr/>
      <dgm:t>
        <a:bodyPr/>
        <a:lstStyle/>
        <a:p>
          <a:endParaRPr lang="ru-RU"/>
        </a:p>
      </dgm:t>
    </dgm:pt>
    <dgm:pt modelId="{EDA6DDF3-6B3C-4055-882D-F6BB902F61F0}" type="sibTrans" cxnId="{25A60F07-8E4C-4F78-A7D5-1A50B251749C}">
      <dgm:prSet/>
      <dgm:spPr/>
      <dgm:t>
        <a:bodyPr/>
        <a:lstStyle/>
        <a:p>
          <a:endParaRPr lang="ru-RU"/>
        </a:p>
      </dgm:t>
    </dgm:pt>
    <dgm:pt modelId="{5BAFE157-8F3B-49FF-8D9F-3C53697C26EE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pPr rtl="0"/>
          <a:r>
            <a:rPr lang="ru-RU" sz="2000" b="1" dirty="0" smtClean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развитие речи и коммуникативных умений</a:t>
          </a:r>
          <a:endParaRPr lang="ru-RU" sz="2000" b="1" dirty="0">
            <a:solidFill>
              <a:schemeClr val="accent2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C1F05681-B7E0-4C8F-BCA7-238B05D7B38D}" type="parTrans" cxnId="{9C11A61B-E350-404D-8592-3CC8A951FA07}">
      <dgm:prSet/>
      <dgm:spPr/>
      <dgm:t>
        <a:bodyPr/>
        <a:lstStyle/>
        <a:p>
          <a:endParaRPr lang="ru-RU"/>
        </a:p>
      </dgm:t>
    </dgm:pt>
    <dgm:pt modelId="{704FC2A0-B92A-4D91-82BE-891C0BD1802E}" type="sibTrans" cxnId="{9C11A61B-E350-404D-8592-3CC8A951FA07}">
      <dgm:prSet/>
      <dgm:spPr/>
      <dgm:t>
        <a:bodyPr/>
        <a:lstStyle/>
        <a:p>
          <a:endParaRPr lang="ru-RU"/>
        </a:p>
      </dgm:t>
    </dgm:pt>
    <dgm:pt modelId="{B4F524FF-CAED-4BDA-AFC5-687E81701D38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pPr algn="ctr" rtl="0"/>
          <a:r>
            <a:rPr lang="ru-RU" sz="2000" b="1" dirty="0" smtClean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формирование социально-бытовых умений</a:t>
          </a:r>
          <a:endParaRPr lang="ru-RU" sz="2000" b="1" dirty="0">
            <a:solidFill>
              <a:schemeClr val="accent2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CEACD700-A833-4A70-8CFB-BD5FFF19B0CA}" type="parTrans" cxnId="{1D5F6F42-E763-400C-9A71-A2BB6D4B7B65}">
      <dgm:prSet/>
      <dgm:spPr/>
      <dgm:t>
        <a:bodyPr/>
        <a:lstStyle/>
        <a:p>
          <a:endParaRPr lang="ru-RU"/>
        </a:p>
      </dgm:t>
    </dgm:pt>
    <dgm:pt modelId="{E2F50842-B6AB-43D2-8867-1F558AD929CD}" type="sibTrans" cxnId="{1D5F6F42-E763-400C-9A71-A2BB6D4B7B65}">
      <dgm:prSet/>
      <dgm:spPr/>
      <dgm:t>
        <a:bodyPr/>
        <a:lstStyle/>
        <a:p>
          <a:endParaRPr lang="ru-RU"/>
        </a:p>
      </dgm:t>
    </dgm:pt>
    <dgm:pt modelId="{DE18AE2A-B6F8-4131-A480-C257C77A03EC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pPr rtl="0"/>
          <a:r>
            <a:rPr lang="ru-RU" sz="2000" b="1" dirty="0" smtClean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коррекция поведения</a:t>
          </a:r>
          <a:endParaRPr lang="ru-RU" sz="2000" b="1" dirty="0">
            <a:solidFill>
              <a:schemeClr val="accent2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F5220AAD-575D-4E3F-89FD-4CA4E1DF96AF}" type="parTrans" cxnId="{92EF9DAD-BDAA-45B7-8B22-94C93574253E}">
      <dgm:prSet/>
      <dgm:spPr/>
      <dgm:t>
        <a:bodyPr/>
        <a:lstStyle/>
        <a:p>
          <a:endParaRPr lang="ru-RU"/>
        </a:p>
      </dgm:t>
    </dgm:pt>
    <dgm:pt modelId="{6035BDC7-EF31-4F7D-AEF2-DDDE611AD29E}" type="sibTrans" cxnId="{92EF9DAD-BDAA-45B7-8B22-94C93574253E}">
      <dgm:prSet/>
      <dgm:spPr/>
      <dgm:t>
        <a:bodyPr/>
        <a:lstStyle/>
        <a:p>
          <a:endParaRPr lang="ru-RU"/>
        </a:p>
      </dgm:t>
    </dgm:pt>
    <dgm:pt modelId="{CB8E2DC0-D927-40A1-A20B-F0C1EDBA0C75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pPr rtl="0"/>
          <a:r>
            <a:rPr lang="ru-RU" sz="2000" b="1" dirty="0" smtClean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развитие познавательной деятельности</a:t>
          </a:r>
          <a:endParaRPr lang="ru-RU" sz="2000" b="1" dirty="0">
            <a:solidFill>
              <a:schemeClr val="accent2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37DF331E-1B8F-4157-8C98-898C2418EC98}" type="parTrans" cxnId="{AAEBCC66-9754-4201-9EF7-9388E5CC54E5}">
      <dgm:prSet/>
      <dgm:spPr/>
      <dgm:t>
        <a:bodyPr/>
        <a:lstStyle/>
        <a:p>
          <a:endParaRPr lang="ru-RU"/>
        </a:p>
      </dgm:t>
    </dgm:pt>
    <dgm:pt modelId="{A9801026-1644-4C89-BFD6-0B60F1BAEC44}" type="sibTrans" cxnId="{AAEBCC66-9754-4201-9EF7-9388E5CC54E5}">
      <dgm:prSet/>
      <dgm:spPr/>
      <dgm:t>
        <a:bodyPr/>
        <a:lstStyle/>
        <a:p>
          <a:endParaRPr lang="ru-RU"/>
        </a:p>
      </dgm:t>
    </dgm:pt>
    <dgm:pt modelId="{2D5203D0-5E3E-4965-BB55-2F743EA8DCB5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pPr rtl="0"/>
          <a:r>
            <a:rPr lang="ru-RU" sz="2000" b="1" dirty="0" smtClean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работа с родителями </a:t>
          </a:r>
          <a:endParaRPr lang="ru-RU" sz="2000" b="1" dirty="0">
            <a:solidFill>
              <a:schemeClr val="accent2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64FE5FD4-C667-46B9-A263-AB02A6F533A4}" type="parTrans" cxnId="{FFC28C02-0C88-42E5-990A-29014A97E5F4}">
      <dgm:prSet/>
      <dgm:spPr/>
      <dgm:t>
        <a:bodyPr/>
        <a:lstStyle/>
        <a:p>
          <a:endParaRPr lang="ru-RU"/>
        </a:p>
      </dgm:t>
    </dgm:pt>
    <dgm:pt modelId="{082DECEE-7F12-40EC-8936-9339545D3604}" type="sibTrans" cxnId="{FFC28C02-0C88-42E5-990A-29014A97E5F4}">
      <dgm:prSet/>
      <dgm:spPr/>
      <dgm:t>
        <a:bodyPr/>
        <a:lstStyle/>
        <a:p>
          <a:endParaRPr lang="ru-RU"/>
        </a:p>
      </dgm:t>
    </dgm:pt>
    <dgm:pt modelId="{FD6C3EAE-21AF-4B03-BEF1-E3E17C9A22BB}" type="pres">
      <dgm:prSet presAssocID="{2A3492C2-4F4A-418D-A793-E4CB284056D2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727E82EE-B067-4BD0-9873-95135D2E9D69}" type="pres">
      <dgm:prSet presAssocID="{2A3492C2-4F4A-418D-A793-E4CB284056D2}" presName="pyramid" presStyleLbl="node1" presStyleIdx="0" presStyleCnt="1" custScaleX="41560" custLinFactNeighborX="-41350"/>
      <dgm:spPr/>
    </dgm:pt>
    <dgm:pt modelId="{EB1995E4-85A7-4F8D-85AB-B863A9F798FD}" type="pres">
      <dgm:prSet presAssocID="{2A3492C2-4F4A-418D-A793-E4CB284056D2}" presName="theList" presStyleCnt="0"/>
      <dgm:spPr/>
    </dgm:pt>
    <dgm:pt modelId="{345FE7BA-7EB0-4D40-9B1C-A48345D19171}" type="pres">
      <dgm:prSet presAssocID="{6A565B37-B041-465D-82E3-DE1B9D512167}" presName="aNode" presStyleLbl="fgAcc1" presStyleIdx="0" presStyleCnt="7" custScaleX="211987" custLinFactY="-39855" custLinFactNeighborX="-3496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4D3772-6CA1-410F-A60D-3A0751E3D202}" type="pres">
      <dgm:prSet presAssocID="{6A565B37-B041-465D-82E3-DE1B9D512167}" presName="aSpace" presStyleCnt="0"/>
      <dgm:spPr/>
    </dgm:pt>
    <dgm:pt modelId="{C607884F-1B2A-4863-BD2A-DA4BA72C7777}" type="pres">
      <dgm:prSet presAssocID="{4D2B8713-6BF4-4E00-A3D9-B071BC08AADD}" presName="aNode" presStyleLbl="fgAcc1" presStyleIdx="1" presStyleCnt="7" custScaleX="215500" custLinFactY="-13748" custLinFactNeighborX="3073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AED413-62BC-4C1C-9269-5E56F676E6F0}" type="pres">
      <dgm:prSet presAssocID="{4D2B8713-6BF4-4E00-A3D9-B071BC08AADD}" presName="aSpace" presStyleCnt="0"/>
      <dgm:spPr/>
    </dgm:pt>
    <dgm:pt modelId="{4C4B137A-499D-4C66-A57E-C551EFF5679A}" type="pres">
      <dgm:prSet presAssocID="{5BAFE157-8F3B-49FF-8D9F-3C53697C26EE}" presName="aNode" presStyleLbl="fgAcc1" presStyleIdx="2" presStyleCnt="7" custScaleX="222459" custLinFactNeighborX="8959" custLinFactNeighborY="-11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E65BA9-EF02-4707-A78E-DA8A090BA0DB}" type="pres">
      <dgm:prSet presAssocID="{5BAFE157-8F3B-49FF-8D9F-3C53697C26EE}" presName="aSpace" presStyleCnt="0"/>
      <dgm:spPr/>
    </dgm:pt>
    <dgm:pt modelId="{E89F6328-7810-4CC3-8CD1-87A1533495B5}" type="pres">
      <dgm:prSet presAssocID="{B4F524FF-CAED-4BDA-AFC5-687E81701D38}" presName="aNode" presStyleLbl="fgAcc1" presStyleIdx="3" presStyleCnt="7" custScaleX="222459" custLinFactY="13465" custLinFactNeighborX="13772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BD0D16-7184-4CEE-BFB1-B01D95A0EF8D}" type="pres">
      <dgm:prSet presAssocID="{B4F524FF-CAED-4BDA-AFC5-687E81701D38}" presName="aSpace" presStyleCnt="0"/>
      <dgm:spPr/>
    </dgm:pt>
    <dgm:pt modelId="{5B7AA840-B799-42BF-BD18-CF2EC8D43124}" type="pres">
      <dgm:prSet presAssocID="{DE18AE2A-B6F8-4131-A480-C257C77A03EC}" presName="aNode" presStyleLbl="fgAcc1" presStyleIdx="4" presStyleCnt="7" custScaleX="222459" custLinFactY="24172" custLinFactNeighborX="18585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129ACF-8040-4AA4-9733-24BA8CD91CE8}" type="pres">
      <dgm:prSet presAssocID="{DE18AE2A-B6F8-4131-A480-C257C77A03EC}" presName="aSpace" presStyleCnt="0"/>
      <dgm:spPr/>
    </dgm:pt>
    <dgm:pt modelId="{AC495530-DFD6-4AB7-B584-3289F3A85FA1}" type="pres">
      <dgm:prSet presAssocID="{CB8E2DC0-D927-40A1-A20B-F0C1EDBA0C75}" presName="aNode" presStyleLbl="fgAcc1" presStyleIdx="5" presStyleCnt="7" custScaleX="222459" custLinFactY="50278" custLinFactNeighborX="23398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A3B8F5-32E5-4A16-A835-7A3EC00424FA}" type="pres">
      <dgm:prSet presAssocID="{CB8E2DC0-D927-40A1-A20B-F0C1EDBA0C75}" presName="aSpace" presStyleCnt="0"/>
      <dgm:spPr/>
    </dgm:pt>
    <dgm:pt modelId="{4EAC3A72-1B5B-4780-AE7E-529C37239BC3}" type="pres">
      <dgm:prSet presAssocID="{2D5203D0-5E3E-4965-BB55-2F743EA8DCB5}" presName="aNode" presStyleLbl="fgAcc1" presStyleIdx="6" presStyleCnt="7" custScaleX="225124" custLinFactY="76385" custLinFactNeighborX="29543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1D2BE9-77DA-40C6-88BF-2FFF64E1AA8A}" type="pres">
      <dgm:prSet presAssocID="{2D5203D0-5E3E-4965-BB55-2F743EA8DCB5}" presName="aSpace" presStyleCnt="0"/>
      <dgm:spPr/>
    </dgm:pt>
  </dgm:ptLst>
  <dgm:cxnLst>
    <dgm:cxn modelId="{25A60F07-8E4C-4F78-A7D5-1A50B251749C}" srcId="{2A3492C2-4F4A-418D-A793-E4CB284056D2}" destId="{4D2B8713-6BF4-4E00-A3D9-B071BC08AADD}" srcOrd="1" destOrd="0" parTransId="{090AAAC1-82F7-4F04-9940-10007FA69740}" sibTransId="{EDA6DDF3-6B3C-4055-882D-F6BB902F61F0}"/>
    <dgm:cxn modelId="{19D73C8D-AA73-46A0-A40E-F47968B96D62}" type="presOf" srcId="{2D5203D0-5E3E-4965-BB55-2F743EA8DCB5}" destId="{4EAC3A72-1B5B-4780-AE7E-529C37239BC3}" srcOrd="0" destOrd="0" presId="urn:microsoft.com/office/officeart/2005/8/layout/pyramid2"/>
    <dgm:cxn modelId="{9F992D7E-9930-464E-967E-158C0F851BCF}" type="presOf" srcId="{CB8E2DC0-D927-40A1-A20B-F0C1EDBA0C75}" destId="{AC495530-DFD6-4AB7-B584-3289F3A85FA1}" srcOrd="0" destOrd="0" presId="urn:microsoft.com/office/officeart/2005/8/layout/pyramid2"/>
    <dgm:cxn modelId="{82393CA4-05FD-4C43-A018-2BB07067E342}" type="presOf" srcId="{4D2B8713-6BF4-4E00-A3D9-B071BC08AADD}" destId="{C607884F-1B2A-4863-BD2A-DA4BA72C7777}" srcOrd="0" destOrd="0" presId="urn:microsoft.com/office/officeart/2005/8/layout/pyramid2"/>
    <dgm:cxn modelId="{92EF9DAD-BDAA-45B7-8B22-94C93574253E}" srcId="{2A3492C2-4F4A-418D-A793-E4CB284056D2}" destId="{DE18AE2A-B6F8-4131-A480-C257C77A03EC}" srcOrd="4" destOrd="0" parTransId="{F5220AAD-575D-4E3F-89FD-4CA4E1DF96AF}" sibTransId="{6035BDC7-EF31-4F7D-AEF2-DDDE611AD29E}"/>
    <dgm:cxn modelId="{88D75988-5C0F-411A-9268-8E0C63031934}" type="presOf" srcId="{2A3492C2-4F4A-418D-A793-E4CB284056D2}" destId="{FD6C3EAE-21AF-4B03-BEF1-E3E17C9A22BB}" srcOrd="0" destOrd="0" presId="urn:microsoft.com/office/officeart/2005/8/layout/pyramid2"/>
    <dgm:cxn modelId="{9C11A61B-E350-404D-8592-3CC8A951FA07}" srcId="{2A3492C2-4F4A-418D-A793-E4CB284056D2}" destId="{5BAFE157-8F3B-49FF-8D9F-3C53697C26EE}" srcOrd="2" destOrd="0" parTransId="{C1F05681-B7E0-4C8F-BCA7-238B05D7B38D}" sibTransId="{704FC2A0-B92A-4D91-82BE-891C0BD1802E}"/>
    <dgm:cxn modelId="{39CF95F9-AFAF-45AF-B147-C88AC1402B5B}" type="presOf" srcId="{B4F524FF-CAED-4BDA-AFC5-687E81701D38}" destId="{E89F6328-7810-4CC3-8CD1-87A1533495B5}" srcOrd="0" destOrd="0" presId="urn:microsoft.com/office/officeart/2005/8/layout/pyramid2"/>
    <dgm:cxn modelId="{8A7AD8DF-DCD5-4B53-B886-20884FDF855D}" type="presOf" srcId="{5BAFE157-8F3B-49FF-8D9F-3C53697C26EE}" destId="{4C4B137A-499D-4C66-A57E-C551EFF5679A}" srcOrd="0" destOrd="0" presId="urn:microsoft.com/office/officeart/2005/8/layout/pyramid2"/>
    <dgm:cxn modelId="{E60D007F-E028-477C-BCC3-A2856C17E3F0}" srcId="{2A3492C2-4F4A-418D-A793-E4CB284056D2}" destId="{6A565B37-B041-465D-82E3-DE1B9D512167}" srcOrd="0" destOrd="0" parTransId="{287EE360-8F74-4312-9D44-189F50580760}" sibTransId="{7D598E00-D9E6-49C4-90A7-18AF0CA81A32}"/>
    <dgm:cxn modelId="{1D5F6F42-E763-400C-9A71-A2BB6D4B7B65}" srcId="{2A3492C2-4F4A-418D-A793-E4CB284056D2}" destId="{B4F524FF-CAED-4BDA-AFC5-687E81701D38}" srcOrd="3" destOrd="0" parTransId="{CEACD700-A833-4A70-8CFB-BD5FFF19B0CA}" sibTransId="{E2F50842-B6AB-43D2-8867-1F558AD929CD}"/>
    <dgm:cxn modelId="{AAEBCC66-9754-4201-9EF7-9388E5CC54E5}" srcId="{2A3492C2-4F4A-418D-A793-E4CB284056D2}" destId="{CB8E2DC0-D927-40A1-A20B-F0C1EDBA0C75}" srcOrd="5" destOrd="0" parTransId="{37DF331E-1B8F-4157-8C98-898C2418EC98}" sibTransId="{A9801026-1644-4C89-BFD6-0B60F1BAEC44}"/>
    <dgm:cxn modelId="{6F7B3C9F-AA3A-46A2-8839-3909A1ADBD10}" type="presOf" srcId="{DE18AE2A-B6F8-4131-A480-C257C77A03EC}" destId="{5B7AA840-B799-42BF-BD18-CF2EC8D43124}" srcOrd="0" destOrd="0" presId="urn:microsoft.com/office/officeart/2005/8/layout/pyramid2"/>
    <dgm:cxn modelId="{FFC28C02-0C88-42E5-990A-29014A97E5F4}" srcId="{2A3492C2-4F4A-418D-A793-E4CB284056D2}" destId="{2D5203D0-5E3E-4965-BB55-2F743EA8DCB5}" srcOrd="6" destOrd="0" parTransId="{64FE5FD4-C667-46B9-A263-AB02A6F533A4}" sibTransId="{082DECEE-7F12-40EC-8936-9339545D3604}"/>
    <dgm:cxn modelId="{E951FCF3-AE65-424F-8378-A6E8F295A8B1}" type="presOf" srcId="{6A565B37-B041-465D-82E3-DE1B9D512167}" destId="{345FE7BA-7EB0-4D40-9B1C-A48345D19171}" srcOrd="0" destOrd="0" presId="urn:microsoft.com/office/officeart/2005/8/layout/pyramid2"/>
    <dgm:cxn modelId="{A7808BE4-6C7F-4CF2-8859-B102CC70AE99}" type="presParOf" srcId="{FD6C3EAE-21AF-4B03-BEF1-E3E17C9A22BB}" destId="{727E82EE-B067-4BD0-9873-95135D2E9D69}" srcOrd="0" destOrd="0" presId="urn:microsoft.com/office/officeart/2005/8/layout/pyramid2"/>
    <dgm:cxn modelId="{D32ABE47-80B4-4A1B-B2FE-CD06C7AC9AF6}" type="presParOf" srcId="{FD6C3EAE-21AF-4B03-BEF1-E3E17C9A22BB}" destId="{EB1995E4-85A7-4F8D-85AB-B863A9F798FD}" srcOrd="1" destOrd="0" presId="urn:microsoft.com/office/officeart/2005/8/layout/pyramid2"/>
    <dgm:cxn modelId="{8AADEFFB-4ECD-42A5-8F12-F38D9D723C40}" type="presParOf" srcId="{EB1995E4-85A7-4F8D-85AB-B863A9F798FD}" destId="{345FE7BA-7EB0-4D40-9B1C-A48345D19171}" srcOrd="0" destOrd="0" presId="urn:microsoft.com/office/officeart/2005/8/layout/pyramid2"/>
    <dgm:cxn modelId="{F51F75C4-9FB9-4C4A-8F00-E6036456C6F6}" type="presParOf" srcId="{EB1995E4-85A7-4F8D-85AB-B863A9F798FD}" destId="{1F4D3772-6CA1-410F-A60D-3A0751E3D202}" srcOrd="1" destOrd="0" presId="urn:microsoft.com/office/officeart/2005/8/layout/pyramid2"/>
    <dgm:cxn modelId="{CC4F2B21-41B0-4397-947E-15BD77413995}" type="presParOf" srcId="{EB1995E4-85A7-4F8D-85AB-B863A9F798FD}" destId="{C607884F-1B2A-4863-BD2A-DA4BA72C7777}" srcOrd="2" destOrd="0" presId="urn:microsoft.com/office/officeart/2005/8/layout/pyramid2"/>
    <dgm:cxn modelId="{17EBCDB3-FA53-4C0F-9897-A14837424E94}" type="presParOf" srcId="{EB1995E4-85A7-4F8D-85AB-B863A9F798FD}" destId="{F6AED413-62BC-4C1C-9269-5E56F676E6F0}" srcOrd="3" destOrd="0" presId="urn:microsoft.com/office/officeart/2005/8/layout/pyramid2"/>
    <dgm:cxn modelId="{E5E884E5-AE92-443F-B330-767BE4ED115A}" type="presParOf" srcId="{EB1995E4-85A7-4F8D-85AB-B863A9F798FD}" destId="{4C4B137A-499D-4C66-A57E-C551EFF5679A}" srcOrd="4" destOrd="0" presId="urn:microsoft.com/office/officeart/2005/8/layout/pyramid2"/>
    <dgm:cxn modelId="{E5F81F3F-CA11-49F6-B92C-47E9F6AE6A92}" type="presParOf" srcId="{EB1995E4-85A7-4F8D-85AB-B863A9F798FD}" destId="{09E65BA9-EF02-4707-A78E-DA8A090BA0DB}" srcOrd="5" destOrd="0" presId="urn:microsoft.com/office/officeart/2005/8/layout/pyramid2"/>
    <dgm:cxn modelId="{CD33EC42-9F4D-459F-91E1-3801E727390C}" type="presParOf" srcId="{EB1995E4-85A7-4F8D-85AB-B863A9F798FD}" destId="{E89F6328-7810-4CC3-8CD1-87A1533495B5}" srcOrd="6" destOrd="0" presId="urn:microsoft.com/office/officeart/2005/8/layout/pyramid2"/>
    <dgm:cxn modelId="{F11D20DF-3E0B-412F-B1C5-305880E2BE17}" type="presParOf" srcId="{EB1995E4-85A7-4F8D-85AB-B863A9F798FD}" destId="{76BD0D16-7184-4CEE-BFB1-B01D95A0EF8D}" srcOrd="7" destOrd="0" presId="urn:microsoft.com/office/officeart/2005/8/layout/pyramid2"/>
    <dgm:cxn modelId="{321A5C7D-1AA4-42D4-941A-0359D82D8320}" type="presParOf" srcId="{EB1995E4-85A7-4F8D-85AB-B863A9F798FD}" destId="{5B7AA840-B799-42BF-BD18-CF2EC8D43124}" srcOrd="8" destOrd="0" presId="urn:microsoft.com/office/officeart/2005/8/layout/pyramid2"/>
    <dgm:cxn modelId="{8C821823-524D-426D-9E84-03755FE431FC}" type="presParOf" srcId="{EB1995E4-85A7-4F8D-85AB-B863A9F798FD}" destId="{13129ACF-8040-4AA4-9733-24BA8CD91CE8}" srcOrd="9" destOrd="0" presId="urn:microsoft.com/office/officeart/2005/8/layout/pyramid2"/>
    <dgm:cxn modelId="{38F6CD9D-2F1B-46B9-9769-72624BDE5452}" type="presParOf" srcId="{EB1995E4-85A7-4F8D-85AB-B863A9F798FD}" destId="{AC495530-DFD6-4AB7-B584-3289F3A85FA1}" srcOrd="10" destOrd="0" presId="urn:microsoft.com/office/officeart/2005/8/layout/pyramid2"/>
    <dgm:cxn modelId="{170A0DEE-9502-4A7D-A61D-31D7E87D15BB}" type="presParOf" srcId="{EB1995E4-85A7-4F8D-85AB-B863A9F798FD}" destId="{F2A3B8F5-32E5-4A16-A835-7A3EC00424FA}" srcOrd="11" destOrd="0" presId="urn:microsoft.com/office/officeart/2005/8/layout/pyramid2"/>
    <dgm:cxn modelId="{AE13EA89-884A-4CC8-931B-A7DAF6F61568}" type="presParOf" srcId="{EB1995E4-85A7-4F8D-85AB-B863A9F798FD}" destId="{4EAC3A72-1B5B-4780-AE7E-529C37239BC3}" srcOrd="12" destOrd="0" presId="urn:microsoft.com/office/officeart/2005/8/layout/pyramid2"/>
    <dgm:cxn modelId="{10101546-0065-4B91-B785-B8F8D777626A}" type="presParOf" srcId="{EB1995E4-85A7-4F8D-85AB-B863A9F798FD}" destId="{5B1D2BE9-77DA-40C6-88BF-2FFF64E1AA8A}" srcOrd="13" destOrd="0" presId="urn:microsoft.com/office/officeart/2005/8/layout/pyramid2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1C5BD91-54BB-4D4B-8E15-B669EB09C92A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E28980E-63B7-481F-AEC1-C5F55B57B0A4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Высокий уровень достижений </a:t>
          </a:r>
          <a:endParaRPr lang="ru-RU" sz="1600" dirty="0">
            <a:solidFill>
              <a:schemeClr val="tx1"/>
            </a:solidFill>
          </a:endParaRPr>
        </a:p>
      </dgm:t>
    </dgm:pt>
    <dgm:pt modelId="{9671F472-CC44-4204-8187-1D233CD4DCB5}" type="parTrans" cxnId="{4A4F2CD7-77D2-4C7A-AB74-E020676DB1DE}">
      <dgm:prSet/>
      <dgm:spPr/>
      <dgm:t>
        <a:bodyPr/>
        <a:lstStyle/>
        <a:p>
          <a:endParaRPr lang="ru-RU"/>
        </a:p>
      </dgm:t>
    </dgm:pt>
    <dgm:pt modelId="{42F4F14D-F1EC-4A86-8D0D-30C2A69D7219}" type="sibTrans" cxnId="{4A4F2CD7-77D2-4C7A-AB74-E020676DB1DE}">
      <dgm:prSet/>
      <dgm:spPr/>
      <dgm:t>
        <a:bodyPr/>
        <a:lstStyle/>
        <a:p>
          <a:endParaRPr lang="ru-RU"/>
        </a:p>
      </dgm:t>
    </dgm:pt>
    <dgm:pt modelId="{157FCD44-49A7-4587-8BFC-FC4451878A20}">
      <dgm:prSet phldrT="[Текст]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algn="just"/>
          <a:r>
            <a:rPr lang="ru-RU" b="1" dirty="0" smtClean="0">
              <a:latin typeface="Arial" pitchFamily="34" charset="0"/>
              <a:cs typeface="Arial" pitchFamily="34" charset="0"/>
            </a:rPr>
            <a:t>Ребенок самостоятельно осуществляет анализ жизненных ситуаций; выбирает адекватный способ деятельности; самостоятельно вступает в социальное взаимодействие, представляет собой жизнеспособную личность.</a:t>
          </a:r>
          <a:endParaRPr lang="ru-RU" b="1" dirty="0"/>
        </a:p>
      </dgm:t>
    </dgm:pt>
    <dgm:pt modelId="{1D28F029-D849-44B5-983B-457C4E2E2875}" type="parTrans" cxnId="{2502D23D-A72F-421C-B148-372354F9645E}">
      <dgm:prSet/>
      <dgm:spPr/>
      <dgm:t>
        <a:bodyPr/>
        <a:lstStyle/>
        <a:p>
          <a:endParaRPr lang="ru-RU"/>
        </a:p>
      </dgm:t>
    </dgm:pt>
    <dgm:pt modelId="{169D43E5-1C1D-4A19-8490-229F53F2C3C2}" type="sibTrans" cxnId="{2502D23D-A72F-421C-B148-372354F9645E}">
      <dgm:prSet/>
      <dgm:spPr/>
      <dgm:t>
        <a:bodyPr/>
        <a:lstStyle/>
        <a:p>
          <a:endParaRPr lang="ru-RU"/>
        </a:p>
      </dgm:t>
    </dgm:pt>
    <dgm:pt modelId="{A6E3DD1F-1D8B-4586-BD27-83F8608251D2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Средний уровень достижений </a:t>
          </a:r>
          <a:endParaRPr lang="ru-RU" sz="1600" dirty="0">
            <a:solidFill>
              <a:schemeClr val="tx1"/>
            </a:solidFill>
          </a:endParaRPr>
        </a:p>
      </dgm:t>
    </dgm:pt>
    <dgm:pt modelId="{3FCB2B76-5314-4386-9559-24762574C2FB}" type="parTrans" cxnId="{D8C55474-F833-4B99-8F56-0D2193371AE8}">
      <dgm:prSet/>
      <dgm:spPr/>
      <dgm:t>
        <a:bodyPr/>
        <a:lstStyle/>
        <a:p>
          <a:endParaRPr lang="ru-RU"/>
        </a:p>
      </dgm:t>
    </dgm:pt>
    <dgm:pt modelId="{467C6B34-53F2-4B78-87BB-505284598FDA}" type="sibTrans" cxnId="{D8C55474-F833-4B99-8F56-0D2193371AE8}">
      <dgm:prSet/>
      <dgm:spPr/>
      <dgm:t>
        <a:bodyPr/>
        <a:lstStyle/>
        <a:p>
          <a:endParaRPr lang="ru-RU"/>
        </a:p>
      </dgm:t>
    </dgm:pt>
    <dgm:pt modelId="{C94B26B2-A596-474D-B844-403CC302B879}">
      <dgm:prSet phldrT="[Текст]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algn="just"/>
          <a:r>
            <a:rPr lang="ru-RU" b="1" dirty="0" smtClean="0">
              <a:latin typeface="Arial" pitchFamily="34" charset="0"/>
              <a:cs typeface="Arial" pitchFamily="34" charset="0"/>
            </a:rPr>
            <a:t>Ребенок в привычной жизненной ситуации применяет известный способ деятельности, допуская некоторые неточности в выполнении необходимых действий; испытывает затруднения в незнакомой ситуации.</a:t>
          </a:r>
          <a:endParaRPr lang="ru-RU" b="1" dirty="0"/>
        </a:p>
      </dgm:t>
    </dgm:pt>
    <dgm:pt modelId="{F4207706-E8A2-4298-BC91-90FCB0BD26AF}" type="parTrans" cxnId="{8AC72273-717B-42A9-A225-96CD2D2AC208}">
      <dgm:prSet/>
      <dgm:spPr/>
      <dgm:t>
        <a:bodyPr/>
        <a:lstStyle/>
        <a:p>
          <a:endParaRPr lang="ru-RU"/>
        </a:p>
      </dgm:t>
    </dgm:pt>
    <dgm:pt modelId="{D8FC3C3B-A7B9-4BCD-8226-755E1025D6A8}" type="sibTrans" cxnId="{8AC72273-717B-42A9-A225-96CD2D2AC208}">
      <dgm:prSet/>
      <dgm:spPr/>
      <dgm:t>
        <a:bodyPr/>
        <a:lstStyle/>
        <a:p>
          <a:endParaRPr lang="ru-RU"/>
        </a:p>
      </dgm:t>
    </dgm:pt>
    <dgm:pt modelId="{5A2E615B-13FA-4D4C-ACDA-69814A4AFFE6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Низкий уровень достижений</a:t>
          </a:r>
          <a:r>
            <a:rPr lang="ru-RU" sz="10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endParaRPr lang="ru-RU" sz="1000" dirty="0">
            <a:solidFill>
              <a:schemeClr val="tx1"/>
            </a:solidFill>
          </a:endParaRPr>
        </a:p>
      </dgm:t>
    </dgm:pt>
    <dgm:pt modelId="{4C28CEFC-D015-4180-9F1F-86A95F8060E5}" type="parTrans" cxnId="{00C43ED2-D9D0-41E2-9049-7DA934386FDF}">
      <dgm:prSet/>
      <dgm:spPr/>
      <dgm:t>
        <a:bodyPr/>
        <a:lstStyle/>
        <a:p>
          <a:endParaRPr lang="ru-RU"/>
        </a:p>
      </dgm:t>
    </dgm:pt>
    <dgm:pt modelId="{676C327B-8524-4863-8F07-D1D6944C7D6C}" type="sibTrans" cxnId="{00C43ED2-D9D0-41E2-9049-7DA934386FDF}">
      <dgm:prSet/>
      <dgm:spPr/>
      <dgm:t>
        <a:bodyPr/>
        <a:lstStyle/>
        <a:p>
          <a:endParaRPr lang="ru-RU"/>
        </a:p>
      </dgm:t>
    </dgm:pt>
    <dgm:pt modelId="{621A68C7-1960-443A-BCC0-61B468B1E548}">
      <dgm:prSet phldrT="[Текст]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algn="just"/>
          <a:r>
            <a:rPr lang="ru-RU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Ребенок нуждается в помощи при анализе ситуации, выборе адекватного способа деятельности и осуществлении социального взаимодействия.</a:t>
          </a:r>
          <a:endParaRPr lang="ru-RU" b="1" dirty="0">
            <a:solidFill>
              <a:schemeClr val="tx1"/>
            </a:solidFill>
          </a:endParaRPr>
        </a:p>
      </dgm:t>
    </dgm:pt>
    <dgm:pt modelId="{761E0EC8-A1DD-4141-872D-10D4811A2E7E}" type="parTrans" cxnId="{1D11F6DB-3C8C-4BE5-BD38-ECE64BB1541B}">
      <dgm:prSet/>
      <dgm:spPr/>
      <dgm:t>
        <a:bodyPr/>
        <a:lstStyle/>
        <a:p>
          <a:endParaRPr lang="ru-RU"/>
        </a:p>
      </dgm:t>
    </dgm:pt>
    <dgm:pt modelId="{E8EF3E4D-9B97-4653-830F-1CB75B3A68AF}" type="sibTrans" cxnId="{1D11F6DB-3C8C-4BE5-BD38-ECE64BB1541B}">
      <dgm:prSet/>
      <dgm:spPr/>
      <dgm:t>
        <a:bodyPr/>
        <a:lstStyle/>
        <a:p>
          <a:endParaRPr lang="ru-RU"/>
        </a:p>
      </dgm:t>
    </dgm:pt>
    <dgm:pt modelId="{DCE61710-A2D0-45D5-B09E-05EC66E7A9E9}" type="pres">
      <dgm:prSet presAssocID="{B1C5BD91-54BB-4D4B-8E15-B669EB09C92A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716085D-1A86-49D5-A835-26858B133763}" type="pres">
      <dgm:prSet presAssocID="{DE28980E-63B7-481F-AEC1-C5F55B57B0A4}" presName="composite" presStyleCnt="0"/>
      <dgm:spPr/>
    </dgm:pt>
    <dgm:pt modelId="{0C4D49F9-CAEA-4A57-B88C-5F9AD54CDC49}" type="pres">
      <dgm:prSet presAssocID="{DE28980E-63B7-481F-AEC1-C5F55B57B0A4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35EB1A-AB1B-4433-A427-9EB3DB8178F2}" type="pres">
      <dgm:prSet presAssocID="{DE28980E-63B7-481F-AEC1-C5F55B57B0A4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49D141-3C2C-418E-96A8-F9E540331972}" type="pres">
      <dgm:prSet presAssocID="{42F4F14D-F1EC-4A86-8D0D-30C2A69D7219}" presName="sp" presStyleCnt="0"/>
      <dgm:spPr/>
    </dgm:pt>
    <dgm:pt modelId="{A6E976F5-D997-4148-95D0-80FE9FD06C0F}" type="pres">
      <dgm:prSet presAssocID="{A6E3DD1F-1D8B-4586-BD27-83F8608251D2}" presName="composite" presStyleCnt="0"/>
      <dgm:spPr/>
    </dgm:pt>
    <dgm:pt modelId="{684DC3A5-7676-470F-BDC8-128067795FDD}" type="pres">
      <dgm:prSet presAssocID="{A6E3DD1F-1D8B-4586-BD27-83F8608251D2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C160D2-6DFD-401F-930C-F2E2170EE2F3}" type="pres">
      <dgm:prSet presAssocID="{A6E3DD1F-1D8B-4586-BD27-83F8608251D2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0AD754-7DA4-408D-83E2-D52458F8F615}" type="pres">
      <dgm:prSet presAssocID="{467C6B34-53F2-4B78-87BB-505284598FDA}" presName="sp" presStyleCnt="0"/>
      <dgm:spPr/>
    </dgm:pt>
    <dgm:pt modelId="{10043A78-E326-4484-A1E6-209941E62FA8}" type="pres">
      <dgm:prSet presAssocID="{5A2E615B-13FA-4D4C-ACDA-69814A4AFFE6}" presName="composite" presStyleCnt="0"/>
      <dgm:spPr/>
    </dgm:pt>
    <dgm:pt modelId="{1EB66381-8474-49F3-BD9B-B2A5334E90BF}" type="pres">
      <dgm:prSet presAssocID="{5A2E615B-13FA-4D4C-ACDA-69814A4AFFE6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B082C2-78FF-41CA-8285-953441DFE4FB}" type="pres">
      <dgm:prSet presAssocID="{5A2E615B-13FA-4D4C-ACDA-69814A4AFFE6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125DFA9-A221-470D-87BF-023581B726AA}" type="presOf" srcId="{621A68C7-1960-443A-BCC0-61B468B1E548}" destId="{DBB082C2-78FF-41CA-8285-953441DFE4FB}" srcOrd="0" destOrd="0" presId="urn:microsoft.com/office/officeart/2005/8/layout/chevron2"/>
    <dgm:cxn modelId="{8D0F5DF6-D2D7-437F-B5D4-9C5ADD44D2ED}" type="presOf" srcId="{5A2E615B-13FA-4D4C-ACDA-69814A4AFFE6}" destId="{1EB66381-8474-49F3-BD9B-B2A5334E90BF}" srcOrd="0" destOrd="0" presId="urn:microsoft.com/office/officeart/2005/8/layout/chevron2"/>
    <dgm:cxn modelId="{2502D23D-A72F-421C-B148-372354F9645E}" srcId="{DE28980E-63B7-481F-AEC1-C5F55B57B0A4}" destId="{157FCD44-49A7-4587-8BFC-FC4451878A20}" srcOrd="0" destOrd="0" parTransId="{1D28F029-D849-44B5-983B-457C4E2E2875}" sibTransId="{169D43E5-1C1D-4A19-8490-229F53F2C3C2}"/>
    <dgm:cxn modelId="{BB6B964C-F798-4BAB-A229-4DEA4B5E8893}" type="presOf" srcId="{C94B26B2-A596-474D-B844-403CC302B879}" destId="{97C160D2-6DFD-401F-930C-F2E2170EE2F3}" srcOrd="0" destOrd="0" presId="urn:microsoft.com/office/officeart/2005/8/layout/chevron2"/>
    <dgm:cxn modelId="{8AC72273-717B-42A9-A225-96CD2D2AC208}" srcId="{A6E3DD1F-1D8B-4586-BD27-83F8608251D2}" destId="{C94B26B2-A596-474D-B844-403CC302B879}" srcOrd="0" destOrd="0" parTransId="{F4207706-E8A2-4298-BC91-90FCB0BD26AF}" sibTransId="{D8FC3C3B-A7B9-4BCD-8226-755E1025D6A8}"/>
    <dgm:cxn modelId="{1D11F6DB-3C8C-4BE5-BD38-ECE64BB1541B}" srcId="{5A2E615B-13FA-4D4C-ACDA-69814A4AFFE6}" destId="{621A68C7-1960-443A-BCC0-61B468B1E548}" srcOrd="0" destOrd="0" parTransId="{761E0EC8-A1DD-4141-872D-10D4811A2E7E}" sibTransId="{E8EF3E4D-9B97-4653-830F-1CB75B3A68AF}"/>
    <dgm:cxn modelId="{FC8375FE-A7F6-40A8-9072-63CF69DE7841}" type="presOf" srcId="{A6E3DD1F-1D8B-4586-BD27-83F8608251D2}" destId="{684DC3A5-7676-470F-BDC8-128067795FDD}" srcOrd="0" destOrd="0" presId="urn:microsoft.com/office/officeart/2005/8/layout/chevron2"/>
    <dgm:cxn modelId="{01356BDD-B54D-43DE-9A1F-B8316E691209}" type="presOf" srcId="{157FCD44-49A7-4587-8BFC-FC4451878A20}" destId="{E835EB1A-AB1B-4433-A427-9EB3DB8178F2}" srcOrd="0" destOrd="0" presId="urn:microsoft.com/office/officeart/2005/8/layout/chevron2"/>
    <dgm:cxn modelId="{C1FC271F-96CE-4856-99D7-F407A0D7FFB0}" type="presOf" srcId="{B1C5BD91-54BB-4D4B-8E15-B669EB09C92A}" destId="{DCE61710-A2D0-45D5-B09E-05EC66E7A9E9}" srcOrd="0" destOrd="0" presId="urn:microsoft.com/office/officeart/2005/8/layout/chevron2"/>
    <dgm:cxn modelId="{D8C55474-F833-4B99-8F56-0D2193371AE8}" srcId="{B1C5BD91-54BB-4D4B-8E15-B669EB09C92A}" destId="{A6E3DD1F-1D8B-4586-BD27-83F8608251D2}" srcOrd="1" destOrd="0" parTransId="{3FCB2B76-5314-4386-9559-24762574C2FB}" sibTransId="{467C6B34-53F2-4B78-87BB-505284598FDA}"/>
    <dgm:cxn modelId="{CE808E64-B580-4FE0-8C93-6C373EA7DB3F}" type="presOf" srcId="{DE28980E-63B7-481F-AEC1-C5F55B57B0A4}" destId="{0C4D49F9-CAEA-4A57-B88C-5F9AD54CDC49}" srcOrd="0" destOrd="0" presId="urn:microsoft.com/office/officeart/2005/8/layout/chevron2"/>
    <dgm:cxn modelId="{4A4F2CD7-77D2-4C7A-AB74-E020676DB1DE}" srcId="{B1C5BD91-54BB-4D4B-8E15-B669EB09C92A}" destId="{DE28980E-63B7-481F-AEC1-C5F55B57B0A4}" srcOrd="0" destOrd="0" parTransId="{9671F472-CC44-4204-8187-1D233CD4DCB5}" sibTransId="{42F4F14D-F1EC-4A86-8D0D-30C2A69D7219}"/>
    <dgm:cxn modelId="{00C43ED2-D9D0-41E2-9049-7DA934386FDF}" srcId="{B1C5BD91-54BB-4D4B-8E15-B669EB09C92A}" destId="{5A2E615B-13FA-4D4C-ACDA-69814A4AFFE6}" srcOrd="2" destOrd="0" parTransId="{4C28CEFC-D015-4180-9F1F-86A95F8060E5}" sibTransId="{676C327B-8524-4863-8F07-D1D6944C7D6C}"/>
    <dgm:cxn modelId="{602B96DF-CBF7-4A24-93AD-3EDA26F6F4F8}" type="presParOf" srcId="{DCE61710-A2D0-45D5-B09E-05EC66E7A9E9}" destId="{B716085D-1A86-49D5-A835-26858B133763}" srcOrd="0" destOrd="0" presId="urn:microsoft.com/office/officeart/2005/8/layout/chevron2"/>
    <dgm:cxn modelId="{B78241C0-AF06-448A-A6AA-D8228898BABD}" type="presParOf" srcId="{B716085D-1A86-49D5-A835-26858B133763}" destId="{0C4D49F9-CAEA-4A57-B88C-5F9AD54CDC49}" srcOrd="0" destOrd="0" presId="urn:microsoft.com/office/officeart/2005/8/layout/chevron2"/>
    <dgm:cxn modelId="{D0076B7E-AFBA-41B0-AD80-2A77C5F7890E}" type="presParOf" srcId="{B716085D-1A86-49D5-A835-26858B133763}" destId="{E835EB1A-AB1B-4433-A427-9EB3DB8178F2}" srcOrd="1" destOrd="0" presId="urn:microsoft.com/office/officeart/2005/8/layout/chevron2"/>
    <dgm:cxn modelId="{B36BCAFF-F095-4187-892E-EDDC8F060553}" type="presParOf" srcId="{DCE61710-A2D0-45D5-B09E-05EC66E7A9E9}" destId="{A049D141-3C2C-418E-96A8-F9E540331972}" srcOrd="1" destOrd="0" presId="urn:microsoft.com/office/officeart/2005/8/layout/chevron2"/>
    <dgm:cxn modelId="{48B52DCF-42D3-4B89-84CD-C8A32461100F}" type="presParOf" srcId="{DCE61710-A2D0-45D5-B09E-05EC66E7A9E9}" destId="{A6E976F5-D997-4148-95D0-80FE9FD06C0F}" srcOrd="2" destOrd="0" presId="urn:microsoft.com/office/officeart/2005/8/layout/chevron2"/>
    <dgm:cxn modelId="{CD9736C2-83B7-4B81-840F-87306120E86B}" type="presParOf" srcId="{A6E976F5-D997-4148-95D0-80FE9FD06C0F}" destId="{684DC3A5-7676-470F-BDC8-128067795FDD}" srcOrd="0" destOrd="0" presId="urn:microsoft.com/office/officeart/2005/8/layout/chevron2"/>
    <dgm:cxn modelId="{DAB72B91-0006-40E3-9D23-31ADBBA42661}" type="presParOf" srcId="{A6E976F5-D997-4148-95D0-80FE9FD06C0F}" destId="{97C160D2-6DFD-401F-930C-F2E2170EE2F3}" srcOrd="1" destOrd="0" presId="urn:microsoft.com/office/officeart/2005/8/layout/chevron2"/>
    <dgm:cxn modelId="{E0ED17AB-181F-4A46-AAD9-A73F06DAD212}" type="presParOf" srcId="{DCE61710-A2D0-45D5-B09E-05EC66E7A9E9}" destId="{FD0AD754-7DA4-408D-83E2-D52458F8F615}" srcOrd="3" destOrd="0" presId="urn:microsoft.com/office/officeart/2005/8/layout/chevron2"/>
    <dgm:cxn modelId="{DEE1543F-9158-45D9-986B-C22F7291D399}" type="presParOf" srcId="{DCE61710-A2D0-45D5-B09E-05EC66E7A9E9}" destId="{10043A78-E326-4484-A1E6-209941E62FA8}" srcOrd="4" destOrd="0" presId="urn:microsoft.com/office/officeart/2005/8/layout/chevron2"/>
    <dgm:cxn modelId="{CC9C79DC-1E4B-47C6-B372-53D3580DA24C}" type="presParOf" srcId="{10043A78-E326-4484-A1E6-209941E62FA8}" destId="{1EB66381-8474-49F3-BD9B-B2A5334E90BF}" srcOrd="0" destOrd="0" presId="urn:microsoft.com/office/officeart/2005/8/layout/chevron2"/>
    <dgm:cxn modelId="{2A592C33-BB72-4D0B-AE00-F178B4D08E43}" type="presParOf" srcId="{10043A78-E326-4484-A1E6-209941E62FA8}" destId="{DBB082C2-78FF-41CA-8285-953441DFE4FB}" srcOrd="1" destOrd="0" presId="urn:microsoft.com/office/officeart/2005/8/layout/chevron2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6299A10-2F1F-4731-988E-F6239BB26827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0"/>
      <dgm:spPr/>
      <dgm:t>
        <a:bodyPr/>
        <a:lstStyle/>
        <a:p>
          <a:endParaRPr lang="ru-RU"/>
        </a:p>
      </dgm:t>
    </dgm:pt>
    <dgm:pt modelId="{B4F7D09C-4FAB-48BE-935C-FC8C2E0A1803}" type="pres">
      <dgm:prSet presAssocID="{E6299A10-2F1F-4731-988E-F6239BB26827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</dgm:ptLst>
  <dgm:cxnLst>
    <dgm:cxn modelId="{5FDF42B1-2EE1-4174-BE9E-9406478C5F7C}" type="presOf" srcId="{E6299A10-2F1F-4731-988E-F6239BB26827}" destId="{B4F7D09C-4FAB-48BE-935C-FC8C2E0A1803}" srcOrd="0" destOrd="0" presId="urn:microsoft.com/office/officeart/2005/8/layout/pyramid2"/>
  </dgm:cxnLst>
  <dgm:bg/>
  <dgm:whole/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FDD78CF6-72B4-42DE-9EB6-07557D14223F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EE4E6EC-AF01-4606-8BF3-A70B2A91D492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pPr algn="ctr"/>
          <a:r>
            <a:rPr lang="ru-RU" sz="3200" b="1" i="0" dirty="0" smtClean="0">
              <a:latin typeface="Arial" pitchFamily="34" charset="0"/>
              <a:cs typeface="Arial" pitchFamily="34" charset="0"/>
            </a:rPr>
            <a:t>Дневник наблюдений</a:t>
          </a:r>
          <a:endParaRPr lang="ru-RU" sz="3200" b="1" i="0" dirty="0">
            <a:latin typeface="Arial" pitchFamily="34" charset="0"/>
            <a:cs typeface="Arial" pitchFamily="34" charset="0"/>
          </a:endParaRPr>
        </a:p>
      </dgm:t>
    </dgm:pt>
    <dgm:pt modelId="{92852C29-590E-4DC2-B4ED-438E0CF4B557}" type="parTrans" cxnId="{B5BD8EEA-2C66-4D21-A05A-CF6F5306BC3C}">
      <dgm:prSet/>
      <dgm:spPr/>
      <dgm:t>
        <a:bodyPr/>
        <a:lstStyle/>
        <a:p>
          <a:pPr algn="l"/>
          <a:endParaRPr lang="ru-RU"/>
        </a:p>
      </dgm:t>
    </dgm:pt>
    <dgm:pt modelId="{62FD1664-C011-4AFD-8C95-D1D1C4AE18EB}" type="sibTrans" cxnId="{B5BD8EEA-2C66-4D21-A05A-CF6F5306BC3C}">
      <dgm:prSet/>
      <dgm:spPr/>
      <dgm:t>
        <a:bodyPr/>
        <a:lstStyle/>
        <a:p>
          <a:pPr algn="l"/>
          <a:endParaRPr lang="ru-RU"/>
        </a:p>
      </dgm:t>
    </dgm:pt>
    <dgm:pt modelId="{DFE50442-21DB-43BF-BAF5-21F0C6F81168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ru-RU" sz="3200" b="1" i="0" dirty="0" smtClean="0">
              <a:latin typeface="Arial" pitchFamily="34" charset="0"/>
              <a:cs typeface="Arial" pitchFamily="34" charset="0"/>
            </a:rPr>
            <a:t>Таблицы сформированности основных навыков (умений</a:t>
          </a:r>
          <a:r>
            <a:rPr lang="ru-RU" sz="2400" b="1" i="0" dirty="0" smtClean="0">
              <a:latin typeface="Arial" pitchFamily="34" charset="0"/>
              <a:cs typeface="Arial" pitchFamily="34" charset="0"/>
            </a:rPr>
            <a:t>) </a:t>
          </a:r>
          <a:endParaRPr lang="ru-RU" sz="2400" b="1" i="0" dirty="0">
            <a:latin typeface="Arial" pitchFamily="34" charset="0"/>
            <a:cs typeface="Arial" pitchFamily="34" charset="0"/>
          </a:endParaRPr>
        </a:p>
      </dgm:t>
    </dgm:pt>
    <dgm:pt modelId="{3FE1E404-E7D4-4546-9AAB-416F2B2EE8B5}" type="parTrans" cxnId="{9FCD787B-6A43-4416-ADA2-9C7953982F8C}">
      <dgm:prSet/>
      <dgm:spPr/>
      <dgm:t>
        <a:bodyPr/>
        <a:lstStyle/>
        <a:p>
          <a:endParaRPr lang="ru-RU"/>
        </a:p>
      </dgm:t>
    </dgm:pt>
    <dgm:pt modelId="{BC0B3DD9-BE86-4C78-A897-23FC76A56CBC}" type="sibTrans" cxnId="{9FCD787B-6A43-4416-ADA2-9C7953982F8C}">
      <dgm:prSet/>
      <dgm:spPr/>
      <dgm:t>
        <a:bodyPr/>
        <a:lstStyle/>
        <a:p>
          <a:endParaRPr lang="ru-RU"/>
        </a:p>
      </dgm:t>
    </dgm:pt>
    <dgm:pt modelId="{99849AD3-9024-46D8-8BD2-52993A4B2CF1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ru-RU" sz="3200" b="1" i="0" dirty="0" smtClean="0">
              <a:latin typeface="Arial" pitchFamily="34" charset="0"/>
              <a:cs typeface="Arial" pitchFamily="34" charset="0"/>
            </a:rPr>
            <a:t>Функциональная карта </a:t>
          </a:r>
        </a:p>
        <a:p>
          <a:r>
            <a:rPr lang="ru-RU" sz="3200" b="1" i="0" dirty="0" err="1" smtClean="0">
              <a:latin typeface="Arial" pitchFamily="34" charset="0"/>
              <a:cs typeface="Arial" pitchFamily="34" charset="0"/>
            </a:rPr>
            <a:t>Миненковой</a:t>
          </a:r>
          <a:r>
            <a:rPr lang="ru-RU" sz="3200" b="1" i="0" dirty="0" smtClean="0">
              <a:latin typeface="Arial" pitchFamily="34" charset="0"/>
              <a:cs typeface="Arial" pitchFamily="34" charset="0"/>
            </a:rPr>
            <a:t> И.Н. </a:t>
          </a:r>
          <a:endParaRPr lang="ru-RU" sz="3200" b="1" i="0" dirty="0">
            <a:latin typeface="Arial" pitchFamily="34" charset="0"/>
            <a:cs typeface="Arial" pitchFamily="34" charset="0"/>
          </a:endParaRPr>
        </a:p>
      </dgm:t>
    </dgm:pt>
    <dgm:pt modelId="{91BA6846-1C25-4FA8-8644-CC028D86EF8F}" type="parTrans" cxnId="{755330C2-0403-42A4-AD89-B71A5D1917BC}">
      <dgm:prSet/>
      <dgm:spPr/>
      <dgm:t>
        <a:bodyPr/>
        <a:lstStyle/>
        <a:p>
          <a:endParaRPr lang="ru-RU"/>
        </a:p>
      </dgm:t>
    </dgm:pt>
    <dgm:pt modelId="{5BEAFC5D-C688-4D87-943E-B1DA6E677161}" type="sibTrans" cxnId="{755330C2-0403-42A4-AD89-B71A5D1917BC}">
      <dgm:prSet/>
      <dgm:spPr/>
      <dgm:t>
        <a:bodyPr/>
        <a:lstStyle/>
        <a:p>
          <a:endParaRPr lang="ru-RU"/>
        </a:p>
      </dgm:t>
    </dgm:pt>
    <dgm:pt modelId="{EA65B4EA-595D-4434-977C-5494E1401F8F}" type="pres">
      <dgm:prSet presAssocID="{FDD78CF6-72B4-42DE-9EB6-07557D14223F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3279C756-043B-48AE-A010-44025FBBDF55}" type="pres">
      <dgm:prSet presAssocID="{FDD78CF6-72B4-42DE-9EB6-07557D14223F}" presName="pyramid" presStyleLbl="node1" presStyleIdx="0" presStyleCnt="1" custScaleX="50780" custLinFactNeighborX="-41037" custLinFactNeighborY="-2899"/>
      <dgm:spPr/>
    </dgm:pt>
    <dgm:pt modelId="{4ACDD278-9D1B-4AAB-B33E-C8033A71C5D6}" type="pres">
      <dgm:prSet presAssocID="{FDD78CF6-72B4-42DE-9EB6-07557D14223F}" presName="theList" presStyleCnt="0"/>
      <dgm:spPr/>
    </dgm:pt>
    <dgm:pt modelId="{D9B2D316-F939-43F0-8F7D-9E2DA3EB95D3}" type="pres">
      <dgm:prSet presAssocID="{AEE4E6EC-AF01-4606-8BF3-A70B2A91D492}" presName="aNode" presStyleLbl="fgAcc1" presStyleIdx="0" presStyleCnt="3" custScaleX="223957" custLinFactNeighborX="17218" custLinFactNeighborY="30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2BD2EB-B214-4232-BD0F-C81A8801BDCC}" type="pres">
      <dgm:prSet presAssocID="{AEE4E6EC-AF01-4606-8BF3-A70B2A91D492}" presName="aSpace" presStyleCnt="0"/>
      <dgm:spPr/>
    </dgm:pt>
    <dgm:pt modelId="{392A3FAA-952B-4D7C-9426-9F2895986330}" type="pres">
      <dgm:prSet presAssocID="{DFE50442-21DB-43BF-BAF5-21F0C6F81168}" presName="aNode" presStyleLbl="fgAcc1" presStyleIdx="1" presStyleCnt="3" custScaleX="220736" custLinFactY="126146" custLinFactNeighborX="20067" custLinFactNeighborY="2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C6E23C-3171-4731-9940-67C095ED897C}" type="pres">
      <dgm:prSet presAssocID="{DFE50442-21DB-43BF-BAF5-21F0C6F81168}" presName="aSpace" presStyleCnt="0"/>
      <dgm:spPr/>
    </dgm:pt>
    <dgm:pt modelId="{1B226FF5-2DA4-451D-9631-934ED7FFDFF6}" type="pres">
      <dgm:prSet presAssocID="{99849AD3-9024-46D8-8BD2-52993A4B2CF1}" presName="aNode" presStyleLbl="fgAcc1" presStyleIdx="2" presStyleCnt="3" custScaleX="221975" custLinFactY="-83545" custLinFactNeighborX="20687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A5F008-0D7D-42A8-B062-197A41D5A77C}" type="pres">
      <dgm:prSet presAssocID="{99849AD3-9024-46D8-8BD2-52993A4B2CF1}" presName="aSpace" presStyleCnt="0"/>
      <dgm:spPr/>
    </dgm:pt>
  </dgm:ptLst>
  <dgm:cxnLst>
    <dgm:cxn modelId="{4328AB22-69A0-4F42-8DD2-BB72C96E7B8E}" type="presOf" srcId="{FDD78CF6-72B4-42DE-9EB6-07557D14223F}" destId="{EA65B4EA-595D-4434-977C-5494E1401F8F}" srcOrd="0" destOrd="0" presId="urn:microsoft.com/office/officeart/2005/8/layout/pyramid2"/>
    <dgm:cxn modelId="{B5BD8EEA-2C66-4D21-A05A-CF6F5306BC3C}" srcId="{FDD78CF6-72B4-42DE-9EB6-07557D14223F}" destId="{AEE4E6EC-AF01-4606-8BF3-A70B2A91D492}" srcOrd="0" destOrd="0" parTransId="{92852C29-590E-4DC2-B4ED-438E0CF4B557}" sibTransId="{62FD1664-C011-4AFD-8C95-D1D1C4AE18EB}"/>
    <dgm:cxn modelId="{C192E5B0-C5A9-4E14-9C63-333B58C53852}" type="presOf" srcId="{99849AD3-9024-46D8-8BD2-52993A4B2CF1}" destId="{1B226FF5-2DA4-451D-9631-934ED7FFDFF6}" srcOrd="0" destOrd="0" presId="urn:microsoft.com/office/officeart/2005/8/layout/pyramid2"/>
    <dgm:cxn modelId="{755330C2-0403-42A4-AD89-B71A5D1917BC}" srcId="{FDD78CF6-72B4-42DE-9EB6-07557D14223F}" destId="{99849AD3-9024-46D8-8BD2-52993A4B2CF1}" srcOrd="2" destOrd="0" parTransId="{91BA6846-1C25-4FA8-8644-CC028D86EF8F}" sibTransId="{5BEAFC5D-C688-4D87-943E-B1DA6E677161}"/>
    <dgm:cxn modelId="{2703E515-83C1-4596-B77C-2D01A306292E}" type="presOf" srcId="{DFE50442-21DB-43BF-BAF5-21F0C6F81168}" destId="{392A3FAA-952B-4D7C-9426-9F2895986330}" srcOrd="0" destOrd="0" presId="urn:microsoft.com/office/officeart/2005/8/layout/pyramid2"/>
    <dgm:cxn modelId="{9FCD787B-6A43-4416-ADA2-9C7953982F8C}" srcId="{FDD78CF6-72B4-42DE-9EB6-07557D14223F}" destId="{DFE50442-21DB-43BF-BAF5-21F0C6F81168}" srcOrd="1" destOrd="0" parTransId="{3FE1E404-E7D4-4546-9AAB-416F2B2EE8B5}" sibTransId="{BC0B3DD9-BE86-4C78-A897-23FC76A56CBC}"/>
    <dgm:cxn modelId="{33FA0F1E-A659-407B-8DC5-017B67A052E8}" type="presOf" srcId="{AEE4E6EC-AF01-4606-8BF3-A70B2A91D492}" destId="{D9B2D316-F939-43F0-8F7D-9E2DA3EB95D3}" srcOrd="0" destOrd="0" presId="urn:microsoft.com/office/officeart/2005/8/layout/pyramid2"/>
    <dgm:cxn modelId="{EDF5B583-75F3-4BAD-ABE7-972A24C746E9}" type="presParOf" srcId="{EA65B4EA-595D-4434-977C-5494E1401F8F}" destId="{3279C756-043B-48AE-A010-44025FBBDF55}" srcOrd="0" destOrd="0" presId="urn:microsoft.com/office/officeart/2005/8/layout/pyramid2"/>
    <dgm:cxn modelId="{41B20B54-4D11-49C5-AA11-3F1D2A673C76}" type="presParOf" srcId="{EA65B4EA-595D-4434-977C-5494E1401F8F}" destId="{4ACDD278-9D1B-4AAB-B33E-C8033A71C5D6}" srcOrd="1" destOrd="0" presId="urn:microsoft.com/office/officeart/2005/8/layout/pyramid2"/>
    <dgm:cxn modelId="{E6D8F1E5-8B8C-4994-890B-C582D45E194B}" type="presParOf" srcId="{4ACDD278-9D1B-4AAB-B33E-C8033A71C5D6}" destId="{D9B2D316-F939-43F0-8F7D-9E2DA3EB95D3}" srcOrd="0" destOrd="0" presId="urn:microsoft.com/office/officeart/2005/8/layout/pyramid2"/>
    <dgm:cxn modelId="{D107A73B-BE84-4E61-AD82-116FA8109EAC}" type="presParOf" srcId="{4ACDD278-9D1B-4AAB-B33E-C8033A71C5D6}" destId="{AF2BD2EB-B214-4232-BD0F-C81A8801BDCC}" srcOrd="1" destOrd="0" presId="urn:microsoft.com/office/officeart/2005/8/layout/pyramid2"/>
    <dgm:cxn modelId="{A607B0E4-D13C-4614-8DF7-3F461001043E}" type="presParOf" srcId="{4ACDD278-9D1B-4AAB-B33E-C8033A71C5D6}" destId="{392A3FAA-952B-4D7C-9426-9F2895986330}" srcOrd="2" destOrd="0" presId="urn:microsoft.com/office/officeart/2005/8/layout/pyramid2"/>
    <dgm:cxn modelId="{C6BCCC48-4101-4464-8880-B2A5EFE72FE5}" type="presParOf" srcId="{4ACDD278-9D1B-4AAB-B33E-C8033A71C5D6}" destId="{A7C6E23C-3171-4731-9940-67C095ED897C}" srcOrd="3" destOrd="0" presId="urn:microsoft.com/office/officeart/2005/8/layout/pyramid2"/>
    <dgm:cxn modelId="{7A7B20C9-7897-4749-9E40-6507AA1985E3}" type="presParOf" srcId="{4ACDD278-9D1B-4AAB-B33E-C8033A71C5D6}" destId="{1B226FF5-2DA4-451D-9631-934ED7FFDFF6}" srcOrd="4" destOrd="0" presId="urn:microsoft.com/office/officeart/2005/8/layout/pyramid2"/>
    <dgm:cxn modelId="{AABF0871-3C1C-45F9-90EF-3051B1299137}" type="presParOf" srcId="{4ACDD278-9D1B-4AAB-B33E-C8033A71C5D6}" destId="{D4A5F008-0D7D-42A8-B062-197A41D5A77C}" srcOrd="5" destOrd="0" presId="urn:microsoft.com/office/officeart/2005/8/layout/pyramid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3C8755-0920-45C8-9F0B-B6DBF24475AF}" type="datetimeFigureOut">
              <a:rPr lang="ru-RU" smtClean="0"/>
              <a:pPr/>
              <a:t>22.10.2019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786A59-45D2-4B53-8810-5068A47B9CE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786A59-45D2-4B53-8810-5068A47B9CEF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22.10.2019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22.10.2019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22.10.2019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22.10.2019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22.10.2019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5B106E36-FD25-4E2D-B0AA-010F637433A0}" type="datetimeFigureOut">
              <a:rPr lang="ru-RU" smtClean="0"/>
              <a:pPr/>
              <a:t>22.10.2019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7.xml"/><Relationship Id="rId3" Type="http://schemas.openxmlformats.org/officeDocument/2006/relationships/diagramLayout" Target="../diagrams/layout6.xml"/><Relationship Id="rId7" Type="http://schemas.openxmlformats.org/officeDocument/2006/relationships/diagramLayout" Target="../diagrams/layout7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7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Relationship Id="rId9" Type="http://schemas.openxmlformats.org/officeDocument/2006/relationships/diagramColors" Target="../diagrams/colors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2500306"/>
            <a:ext cx="7910538" cy="321471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ОБСЛЕДОВАНИЕ РЕБЕНКА </a:t>
            </a:r>
            <a:b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 АУТИСТИЧЕСКИМИ НАРУШЕНИЯМИ </a:t>
            </a:r>
            <a:b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 УСЛОВИЯХ УЧРЕЖДЕНИЯ ОБРАЗОВАНИЯ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pPr algn="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Инна Михайловна </a:t>
            </a:r>
            <a:r>
              <a:rPr lang="ru-RU" sz="2800" b="1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Слепцова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,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 algn="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заместитель директора по основной деятельности </a:t>
            </a:r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 l="2271" t="1291" r="5887" b="2281"/>
          <a:stretch>
            <a:fillRect/>
          </a:stretch>
        </p:blipFill>
        <p:spPr bwMode="auto">
          <a:xfrm>
            <a:off x="500034" y="214290"/>
            <a:ext cx="1428760" cy="16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428860" y="357166"/>
            <a:ext cx="621510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Государственное учреждение образования</a:t>
            </a:r>
          </a:p>
          <a:p>
            <a:pPr algn="ctr"/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«</a:t>
            </a:r>
            <a:r>
              <a:rPr lang="ru-RU" sz="2000" b="1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Светлогорский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районный центр </a:t>
            </a:r>
          </a:p>
          <a:p>
            <a:pPr algn="ctr"/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коррекционно-развивающего обучения и реабилитации»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6000" b="1" dirty="0" smtClean="0">
                <a:latin typeface="+mn-lt"/>
              </a:rPr>
              <a:t>ОБСЛЕДОВАНИЕ</a:t>
            </a:r>
            <a:endParaRPr lang="ru-RU" sz="6000" dirty="0">
              <a:latin typeface="+mn-lt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214283" y="1714488"/>
          <a:ext cx="8572559" cy="47863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ДИАГНОСТИЧЕСКАЯ РАБОТА </a:t>
            </a:r>
            <a:br>
              <a:rPr lang="ru-RU" b="1" dirty="0" smtClean="0"/>
            </a:br>
            <a:r>
              <a:rPr lang="ru-RU" b="1" dirty="0" smtClean="0"/>
              <a:t>УЧИТЕЛЯ-ДЕФЕКТОЛОГА</a:t>
            </a: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</p:nvPr>
        </p:nvGraphicFramePr>
        <p:xfrm>
          <a:off x="214282" y="2000240"/>
          <a:ext cx="8929718" cy="45672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8153400" cy="9906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ДИАГНОСТИЧЕСКАЯ РАБОТА </a:t>
            </a:r>
            <a:br>
              <a:rPr lang="ru-RU" b="1" dirty="0" smtClean="0"/>
            </a:br>
            <a:r>
              <a:rPr lang="ru-RU" b="1" dirty="0" smtClean="0"/>
              <a:t>УЧИТЕЛЯ-ДЕФЕКТОЛОГА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214282" y="1600200"/>
          <a:ext cx="8715436" cy="5257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28600"/>
            <a:ext cx="8715436" cy="9906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/>
              <a:t>ОТСЛЕЖИВАНИЕ ДИНАМИКИ РАЗВИТИЯ В ХОДЕ СОПРОВОЖДЕНИЯ (ВОСПИТАТЕЛЕМ)</a:t>
            </a:r>
            <a:endParaRPr lang="ru-RU" sz="36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612648" y="1600200"/>
          <a:ext cx="8153400" cy="4495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Схема 5"/>
          <p:cNvGraphicFramePr/>
          <p:nvPr/>
        </p:nvGraphicFramePr>
        <p:xfrm>
          <a:off x="285720" y="1643050"/>
          <a:ext cx="8643998" cy="49292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ИСТОЧНИКИ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00034" y="1785926"/>
            <a:ext cx="8358246" cy="4495800"/>
          </a:xfrm>
        </p:spPr>
        <p:txBody>
          <a:bodyPr>
            <a:normAutofit fontScale="70000" lnSpcReduction="20000"/>
          </a:bodyPr>
          <a:lstStyle/>
          <a:p>
            <a:pPr marL="4763" indent="400050" algn="just"/>
            <a:r>
              <a:rPr lang="ru-RU" sz="2400" dirty="0" smtClean="0">
                <a:latin typeface="Arial" pitchFamily="34" charset="0"/>
                <a:cs typeface="Arial" pitchFamily="34" charset="0"/>
              </a:rPr>
              <a:t>Коррекционная помощь детям с аутистическими нарушениями : пособие для педагогов центров коррекционно-развивающего обучения и реабилитации / И.В.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Ковалец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[и др.] ; под ред. И.В.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Ковалец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, Т.Л. Лещинской. – Минск : Народная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асвета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, 2014. – 159 с.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marL="4763" indent="400050" algn="just"/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marL="4763" lvl="0" indent="400050" algn="just"/>
            <a:r>
              <a:rPr lang="ru-RU" sz="2400" dirty="0" smtClean="0">
                <a:latin typeface="Arial" pitchFamily="34" charset="0"/>
                <a:cs typeface="Arial" pitchFamily="34" charset="0"/>
              </a:rPr>
              <a:t>На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пути к инклюзии: сопровождение ребенка с аутистическими нарушениями в образовательном процессе : пособие для педагогов учреждений образования, реализующих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образоват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. Программы спец. Образования на уровне общ. Сред. Образования / И.В.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Ковалец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, 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[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и др.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]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; под ред. И.В.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Ковалец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, Т.Л. Лещинской. – Минск : Изд. центр БГУ, 2017. – 187 с. 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marL="4763" lvl="0" indent="400050" algn="just"/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marL="4763" lvl="0" indent="400050" algn="just"/>
            <a:r>
              <a:rPr lang="ru-RU" sz="2400" dirty="0" smtClean="0">
                <a:latin typeface="Arial" pitchFamily="34" charset="0"/>
                <a:cs typeface="Arial" pitchFamily="34" charset="0"/>
              </a:rPr>
              <a:t>Никольская, О.С. Ребенок с аутизмом в обычной школе / О.С. Никольская, Т.Ф. Фомина, С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Цыпотан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. – М.: Чистые пруды, 2006. _ 30 с.</a:t>
            </a:r>
          </a:p>
          <a:p>
            <a:pPr marL="4763" lvl="0" indent="400050" algn="just"/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marL="4763" indent="400050" algn="just"/>
            <a:r>
              <a:rPr lang="ru-RU" sz="2400" dirty="0" smtClean="0">
                <a:latin typeface="Arial" pitchFamily="34" charset="0"/>
                <a:cs typeface="Arial" pitchFamily="34" charset="0"/>
              </a:rPr>
              <a:t>Ранняя диагностика отклонений в психофизическом  развитии  детей: Метод. рекомендации / Авт. сост.:  Т.А. Григорьева, Т.И. Обухова, В.А.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Шинкоренко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, И.В.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Ковалец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. – Мн.: НИО, 2000. – 69с.</a:t>
            </a:r>
          </a:p>
          <a:p>
            <a:pPr marL="4763" indent="400050" algn="just"/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+mn-lt"/>
                <a:cs typeface="Arial" pitchFamily="34" charset="0"/>
              </a:rPr>
              <a:t>ЗАДАЧИ</a:t>
            </a:r>
            <a:endParaRPr lang="ru-RU" b="1" dirty="0">
              <a:latin typeface="+mn-lt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596" y="1600200"/>
            <a:ext cx="8429684" cy="4972072"/>
          </a:xfrm>
        </p:spPr>
        <p:txBody>
          <a:bodyPr>
            <a:normAutofit lnSpcReduction="10000"/>
          </a:bodyPr>
          <a:lstStyle/>
          <a:p>
            <a:pPr marL="0" indent="539750" algn="just">
              <a:lnSpc>
                <a:spcPct val="120000"/>
              </a:lnSpc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установление характера отклонений в психическом развитии и структуры нарушения;</a:t>
            </a:r>
          </a:p>
          <a:p>
            <a:pPr marL="0" indent="539750" algn="just">
              <a:lnSpc>
                <a:spcPct val="120000"/>
              </a:lnSpc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составление вероятностного прогноза развития ребенка;</a:t>
            </a:r>
          </a:p>
          <a:p>
            <a:pPr marL="0" indent="539750" algn="just">
              <a:lnSpc>
                <a:spcPct val="120000"/>
              </a:lnSpc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определение направлений и задач коррекционно-педагогической и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психокоррекционной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работы с ребенком;</a:t>
            </a:r>
          </a:p>
          <a:p>
            <a:pPr marL="0" indent="539750" algn="just">
              <a:lnSpc>
                <a:spcPct val="120000"/>
              </a:lnSpc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оценка динамики психического развития ребенка и результатов коррекционной работы с ним;</a:t>
            </a:r>
          </a:p>
          <a:p>
            <a:pPr marL="0" indent="539750" algn="just">
              <a:lnSpc>
                <a:spcPct val="120000"/>
              </a:lnSpc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повышение педагогической компетентности родителей.</a:t>
            </a:r>
          </a:p>
          <a:p>
            <a:pPr marL="0" indent="539750" algn="just"/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6000" b="1" dirty="0" smtClean="0"/>
              <a:t>ОБСЛЕДОВАНИЕ</a:t>
            </a:r>
            <a:endParaRPr lang="ru-RU" sz="60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612775" y="1600200"/>
          <a:ext cx="8153400" cy="4495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6000" b="1" dirty="0" smtClean="0">
                <a:latin typeface="+mn-lt"/>
              </a:rPr>
              <a:t>ОБСЛЕДОВАНИЕ</a:t>
            </a:r>
            <a:endParaRPr lang="ru-RU" sz="6000" dirty="0">
              <a:latin typeface="+mn-lt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214283" y="1714488"/>
          <a:ext cx="8572559" cy="47863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ДИАГНОСТИЧЕСКАЯ РАБОТА </a:t>
            </a:r>
            <a:br>
              <a:rPr lang="ru-RU" sz="3200" b="1" dirty="0" smtClean="0">
                <a:latin typeface="Arial" pitchFamily="34" charset="0"/>
                <a:cs typeface="Arial" pitchFamily="34" charset="0"/>
              </a:rPr>
            </a:b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ПЕДАГОГА-ПСИХОЛОГА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1600200"/>
            <a:ext cx="8929718" cy="504351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МЕТОДЫ</a:t>
            </a:r>
          </a:p>
          <a:p>
            <a:pPr marL="319088" indent="400050" algn="just"/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наблюдение в естественных условиях (спонтанное поведение ребенка, самостоятельная деятельность с предметами окружения, общение с другими людьми, организованные педагогами занятия);</a:t>
            </a:r>
          </a:p>
          <a:p>
            <a:pPr marL="319088" indent="400050" algn="just"/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включенное наблюдение (при организации диагностической ситуации);</a:t>
            </a:r>
          </a:p>
          <a:p>
            <a:pPr marL="319088" indent="400050" algn="just"/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беседа (с ребенком, педагогами, родителями и др.)</a:t>
            </a:r>
            <a:endParaRPr lang="ru-RU" sz="2800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ДИАГНОСТИЧЕСКАЯ РАБОТА </a:t>
            </a:r>
            <a:br>
              <a:rPr lang="ru-RU" sz="3200" b="1" dirty="0" smtClean="0">
                <a:latin typeface="Arial" pitchFamily="34" charset="0"/>
                <a:cs typeface="Arial" pitchFamily="34" charset="0"/>
              </a:rPr>
            </a:b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ПЕДАГОГА-ПСИХОЛОГА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596" y="1857364"/>
            <a:ext cx="8501122" cy="478632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ПРИМЕРНАЯ СХЕМА </a:t>
            </a:r>
          </a:p>
          <a:p>
            <a:pPr algn="ctr">
              <a:buNone/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ИСТОРИИ РАЗВИТИЯ РЕБЕНКА</a:t>
            </a:r>
          </a:p>
          <a:p>
            <a:pPr marL="319088" indent="581025" algn="just">
              <a:lnSpc>
                <a:spcPct val="150000"/>
              </a:lnSpc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Жалобы родителей (замещающих лиц)</a:t>
            </a:r>
          </a:p>
          <a:p>
            <a:pPr marL="319088" indent="581025" algn="just">
              <a:lnSpc>
                <a:spcPct val="150000"/>
              </a:lnSpc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	Сведения о семье</a:t>
            </a:r>
          </a:p>
          <a:p>
            <a:pPr marL="319088" indent="581025" algn="just">
              <a:lnSpc>
                <a:spcPct val="150000"/>
              </a:lnSpc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	Изучение анамнеза</a:t>
            </a:r>
          </a:p>
          <a:p>
            <a:pPr marL="319088" indent="581025" algn="just"/>
            <a:r>
              <a:rPr lang="ru-RU" sz="2400" dirty="0" smtClean="0">
                <a:latin typeface="Arial" pitchFamily="34" charset="0"/>
                <a:cs typeface="Arial" pitchFamily="34" charset="0"/>
              </a:rPr>
              <a:t>	Пребывание ребенка в учреждениях здравоохранения и образования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ДИАГНОСТИЧЕСКАЯ РАБОТА </a:t>
            </a:r>
            <a:br>
              <a:rPr lang="ru-RU" sz="3200" b="1" dirty="0" smtClean="0">
                <a:latin typeface="Arial" pitchFamily="34" charset="0"/>
                <a:cs typeface="Arial" pitchFamily="34" charset="0"/>
              </a:rPr>
            </a:b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ПЕДАГОГА-ПСИХОЛОГА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1643050"/>
            <a:ext cx="8715436" cy="521495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СХЕМА СОСТАВЛЕНИЯ ЗАКЛЮЧЕНИЯ</a:t>
            </a:r>
          </a:p>
          <a:p>
            <a:pPr algn="just">
              <a:buNone/>
            </a:pP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 marL="90488" lvl="0" indent="539750" algn="just"/>
            <a:r>
              <a:rPr lang="ru-RU" sz="2000" dirty="0" smtClean="0">
                <a:latin typeface="Arial" pitchFamily="34" charset="0"/>
                <a:cs typeface="Arial" pitchFamily="34" charset="0"/>
              </a:rPr>
              <a:t>Основные данные ребенка, жалобы со стороны родителей и педагогов</a:t>
            </a:r>
          </a:p>
          <a:p>
            <a:pPr marL="90488" lvl="0" indent="539750" algn="just"/>
            <a:r>
              <a:rPr lang="ru-RU" sz="2000" dirty="0" smtClean="0">
                <a:latin typeface="Arial" pitchFamily="34" charset="0"/>
                <a:cs typeface="Arial" pitchFamily="34" charset="0"/>
              </a:rPr>
              <a:t>Краткие сведения из анамнеза</a:t>
            </a:r>
          </a:p>
          <a:p>
            <a:pPr marL="90488" lvl="0" indent="539750" algn="just"/>
            <a:r>
              <a:rPr lang="ru-RU" sz="2000" dirty="0" smtClean="0">
                <a:latin typeface="Arial" pitchFamily="34" charset="0"/>
                <a:cs typeface="Arial" pitchFamily="34" charset="0"/>
              </a:rPr>
              <a:t>Общая характеристика внешнего вида и поведения ребенка</a:t>
            </a:r>
          </a:p>
          <a:p>
            <a:pPr marL="90488" lvl="0" indent="539750" algn="just"/>
            <a:r>
              <a:rPr lang="ru-RU" sz="2000" dirty="0" smtClean="0">
                <a:latin typeface="Arial" pitchFamily="34" charset="0"/>
                <a:cs typeface="Arial" pitchFamily="34" charset="0"/>
              </a:rPr>
              <a:t>Общая характеристика деятельности и общения ребенка</a:t>
            </a:r>
          </a:p>
          <a:p>
            <a:pPr marL="90488" lvl="0" indent="539750" algn="just"/>
            <a:r>
              <a:rPr lang="ru-RU" sz="2000" dirty="0" smtClean="0">
                <a:latin typeface="Arial" pitchFamily="34" charset="0"/>
                <a:cs typeface="Arial" pitchFamily="34" charset="0"/>
              </a:rPr>
              <a:t>Уровень развития психических познавательных и речевых процессов</a:t>
            </a:r>
          </a:p>
          <a:p>
            <a:pPr marL="90488" lvl="0" indent="539750" algn="just"/>
            <a:r>
              <a:rPr lang="ru-RU" sz="2000" dirty="0" smtClean="0">
                <a:latin typeface="Arial" pitchFamily="34" charset="0"/>
                <a:cs typeface="Arial" pitchFamily="34" charset="0"/>
              </a:rPr>
              <a:t>Аффективная и эмоционально-личностная сферы</a:t>
            </a:r>
          </a:p>
          <a:p>
            <a:pPr marL="90488" lvl="0" indent="539750" algn="just"/>
            <a:r>
              <a:rPr lang="ru-RU" sz="2000" dirty="0" smtClean="0">
                <a:latin typeface="Arial" pitchFamily="34" charset="0"/>
                <a:cs typeface="Arial" pitchFamily="34" charset="0"/>
              </a:rPr>
              <a:t>Условно-вероятностный прогноз развития ребенка</a:t>
            </a:r>
          </a:p>
          <a:p>
            <a:pPr marL="90488" lvl="0" indent="539750" algn="just"/>
            <a:r>
              <a:rPr lang="ru-RU" sz="2000" dirty="0" smtClean="0">
                <a:latin typeface="Arial" pitchFamily="34" charset="0"/>
                <a:cs typeface="Arial" pitchFamily="34" charset="0"/>
              </a:rPr>
              <a:t>Рекомендации по дальнейшему сопровождению ребенка, в том числе задачи и направления коррекционной работы с ним</a:t>
            </a:r>
          </a:p>
          <a:p>
            <a:pPr marL="90488" indent="539750" algn="just"/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ДИАГНОСТИЧЕСКАЯ РАБОТА </a:t>
            </a:r>
            <a:br>
              <a:rPr lang="ru-RU" sz="3200" b="1" dirty="0" smtClean="0">
                <a:latin typeface="Arial" pitchFamily="34" charset="0"/>
                <a:cs typeface="Arial" pitchFamily="34" charset="0"/>
              </a:rPr>
            </a:b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ПЕДАГОГА-ПСИХОЛОГА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1714488"/>
            <a:ext cx="8480328" cy="4857784"/>
          </a:xfrm>
        </p:spPr>
        <p:txBody>
          <a:bodyPr>
            <a:normAutofit fontScale="25000" lnSpcReduction="20000"/>
          </a:bodyPr>
          <a:lstStyle/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endParaRPr lang="ru-RU" sz="3600" b="1" dirty="0" smtClean="0">
              <a:latin typeface="Arial" pitchFamily="34" charset="0"/>
              <a:cs typeface="Arial" pitchFamily="34" charset="0"/>
            </a:endParaRPr>
          </a:p>
          <a:p>
            <a:pPr algn="just"/>
            <a:endParaRPr lang="ru-RU" sz="3600" dirty="0" smtClean="0"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20000"/>
              </a:lnSpc>
            </a:pPr>
            <a:endParaRPr lang="ru-RU" sz="8000" dirty="0" smtClean="0">
              <a:latin typeface="Arial" pitchFamily="34" charset="0"/>
              <a:cs typeface="Arial" pitchFamily="34" charset="0"/>
            </a:endParaRPr>
          </a:p>
          <a:p>
            <a:pPr marL="3175" lvl="1" indent="536575" algn="just">
              <a:lnSpc>
                <a:spcPct val="120000"/>
              </a:lnSpc>
            </a:pPr>
            <a:r>
              <a:rPr lang="ru-RU" sz="8000" dirty="0" smtClean="0">
                <a:latin typeface="Arial" pitchFamily="34" charset="0"/>
                <a:cs typeface="Arial" pitchFamily="34" charset="0"/>
              </a:rPr>
              <a:t>Помощь детям в организации обучения (обеспечение психологически обоснованной организации школьной жизни детей)</a:t>
            </a:r>
          </a:p>
          <a:p>
            <a:pPr marL="3175" lvl="1" indent="536575" algn="just">
              <a:lnSpc>
                <a:spcPct val="120000"/>
              </a:lnSpc>
            </a:pPr>
            <a:r>
              <a:rPr lang="ru-RU" sz="8000" dirty="0" smtClean="0">
                <a:latin typeface="Arial" pitchFamily="34" charset="0"/>
                <a:cs typeface="Arial" pitchFamily="34" charset="0"/>
              </a:rPr>
              <a:t>Психологическая поддержка учителя (воспитателя)</a:t>
            </a:r>
          </a:p>
          <a:p>
            <a:pPr marL="3175" lvl="1" indent="536575" algn="just">
              <a:lnSpc>
                <a:spcPct val="120000"/>
              </a:lnSpc>
            </a:pPr>
            <a:r>
              <a:rPr lang="ru-RU" sz="8000" dirty="0" smtClean="0">
                <a:latin typeface="Arial" pitchFamily="34" charset="0"/>
                <a:cs typeface="Arial" pitchFamily="34" charset="0"/>
              </a:rPr>
              <a:t>Индивидуальная психологическая работа с ребенком, направленная на социальное, эмоциональное и личностное развитие</a:t>
            </a:r>
          </a:p>
          <a:p>
            <a:pPr marL="3175" lvl="1" indent="536575" algn="just">
              <a:lnSpc>
                <a:spcPct val="120000"/>
              </a:lnSpc>
            </a:pPr>
            <a:r>
              <a:rPr lang="ru-RU" sz="8000" dirty="0" smtClean="0">
                <a:latin typeface="Arial" pitchFamily="34" charset="0"/>
                <a:cs typeface="Arial" pitchFamily="34" charset="0"/>
              </a:rPr>
              <a:t>Поддержка семьи ребенка с аутистическими нарушениями</a:t>
            </a:r>
          </a:p>
          <a:p>
            <a:pPr marL="3175" lvl="1" indent="536575" algn="just">
              <a:lnSpc>
                <a:spcPct val="120000"/>
              </a:lnSpc>
            </a:pPr>
            <a:r>
              <a:rPr lang="ru-RU" sz="8000" dirty="0" smtClean="0">
                <a:latin typeface="Arial" pitchFamily="34" charset="0"/>
                <a:cs typeface="Arial" pitchFamily="34" charset="0"/>
              </a:rPr>
              <a:t>Координация взаимодействия родителей со специалистами учреждения образования</a:t>
            </a:r>
          </a:p>
          <a:p>
            <a:pPr marL="3175" lvl="1" indent="536575" algn="just">
              <a:lnSpc>
                <a:spcPct val="120000"/>
              </a:lnSpc>
            </a:pPr>
            <a:r>
              <a:rPr lang="ru-RU" sz="8000" dirty="0" smtClean="0">
                <a:latin typeface="Arial" pitchFamily="34" charset="0"/>
                <a:cs typeface="Arial" pitchFamily="34" charset="0"/>
              </a:rPr>
              <a:t>Помощь родителям обычных детей в понимании и принятии ситуации обучения их ребенка в классе с особым ребенком</a:t>
            </a:r>
          </a:p>
          <a:p>
            <a:pPr lvl="1" algn="just">
              <a:lnSpc>
                <a:spcPct val="170000"/>
              </a:lnSpc>
            </a:pPr>
            <a:endParaRPr lang="ru-RU" sz="6200" dirty="0" smtClean="0"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70000"/>
              </a:lnSpc>
              <a:buNone/>
            </a:pPr>
            <a:r>
              <a:rPr lang="ru-RU" sz="6200" dirty="0" smtClean="0">
                <a:latin typeface="Arial" pitchFamily="34" charset="0"/>
                <a:cs typeface="Arial" pitchFamily="34" charset="0"/>
              </a:rPr>
              <a:t>	</a:t>
            </a:r>
            <a:endParaRPr lang="ru-RU" sz="6200" dirty="0"/>
          </a:p>
        </p:txBody>
      </p:sp>
      <p:sp>
        <p:nvSpPr>
          <p:cNvPr id="5" name="Стрелка вниз 4"/>
          <p:cNvSpPr/>
          <p:nvPr/>
        </p:nvSpPr>
        <p:spPr>
          <a:xfrm>
            <a:off x="4071934" y="1643050"/>
            <a:ext cx="857256" cy="928694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КОРРЕКЦИОННЫЕ ЗАНЯТИЯ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2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400" dirty="0" smtClean="0">
                <a:latin typeface="Arial" pitchFamily="34" charset="0"/>
                <a:cs typeface="Arial" pitchFamily="34" charset="0"/>
              </a:rPr>
              <a:t>«Формирование навыков коммуникации и взаимодействия» </a:t>
            </a:r>
          </a:p>
          <a:p>
            <a:pPr algn="just">
              <a:buNone/>
            </a:pP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2400" dirty="0" smtClean="0">
                <a:latin typeface="Arial" pitchFamily="34" charset="0"/>
                <a:cs typeface="Arial" pitchFamily="34" charset="0"/>
              </a:rPr>
              <a:t>«Формирование социального поведения»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4343400" cy="4419600"/>
          </a:xfrm>
        </p:spPr>
        <p:txBody>
          <a:bodyPr>
            <a:noAutofit/>
          </a:bodyPr>
          <a:lstStyle/>
          <a:p>
            <a:r>
              <a:rPr lang="ru-RU" sz="2200" dirty="0" smtClean="0">
                <a:latin typeface="Arial" pitchFamily="34" charset="0"/>
                <a:cs typeface="Arial" pitchFamily="34" charset="0"/>
              </a:rPr>
              <a:t>«Развитие познавательной деятельности»,          «Социально бытовая ориентировка»  (1-5 классы)  </a:t>
            </a:r>
          </a:p>
          <a:p>
            <a:r>
              <a:rPr lang="ru-RU" sz="2200" dirty="0" smtClean="0">
                <a:latin typeface="Arial" pitchFamily="34" charset="0"/>
                <a:cs typeface="Arial" pitchFamily="34" charset="0"/>
              </a:rPr>
              <a:t>«Социальное ориентирование»                (6-10(12) классы)  </a:t>
            </a:r>
          </a:p>
          <a:p>
            <a:r>
              <a:rPr lang="ru-RU" sz="2200" dirty="0" smtClean="0">
                <a:latin typeface="Arial" pitchFamily="34" charset="0"/>
                <a:cs typeface="Arial" pitchFamily="34" charset="0"/>
              </a:rPr>
              <a:t>«Современные средства коммуникации»                   (11-12 классы)</a:t>
            </a:r>
            <a:endParaRPr lang="ru-RU" sz="2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"/>
          </p:nvPr>
        </p:nvSpPr>
        <p:spPr/>
        <p:txBody>
          <a:bodyPr>
            <a:normAutofit lnSpcReduction="1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на уровне дошкольного образования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solidFill>
            <a:schemeClr val="accent2"/>
          </a:solidFill>
        </p:spPr>
        <p:txBody>
          <a:bodyPr>
            <a:normAutofit lnSpcReduction="1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на уровне общего среднего образования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3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560</TotalTime>
  <Words>698</Words>
  <PresentationFormat>Экран (4:3)</PresentationFormat>
  <Paragraphs>110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Обычная</vt:lpstr>
      <vt:lpstr>ОБСЛЕДОВАНИЕ РЕБЕНКА  С АУТИСТИЧЕСКИМИ НАРУШЕНИЯМИ  В УСЛОВИЯХ УЧРЕЖДЕНИЯ ОБРАЗОВАНИЯ </vt:lpstr>
      <vt:lpstr>ЗАДАЧИ</vt:lpstr>
      <vt:lpstr>ОБСЛЕДОВАНИЕ</vt:lpstr>
      <vt:lpstr>ОБСЛЕДОВАНИЕ</vt:lpstr>
      <vt:lpstr>ДИАГНОСТИЧЕСКАЯ РАБОТА  ПЕДАГОГА-ПСИХОЛОГА</vt:lpstr>
      <vt:lpstr>ДИАГНОСТИЧЕСКАЯ РАБОТА  ПЕДАГОГА-ПСИХОЛОГА</vt:lpstr>
      <vt:lpstr>ДИАГНОСТИЧЕСКАЯ РАБОТА  ПЕДАГОГА-ПСИХОЛОГА</vt:lpstr>
      <vt:lpstr>ДИАГНОСТИЧЕСКАЯ РАБОТА  ПЕДАГОГА-ПСИХОЛОГА</vt:lpstr>
      <vt:lpstr>КОРРЕКЦИОННЫЕ ЗАНЯТИЯ</vt:lpstr>
      <vt:lpstr>ОБСЛЕДОВАНИЕ</vt:lpstr>
      <vt:lpstr>ДИАГНОСТИЧЕСКАЯ РАБОТА  УЧИТЕЛЯ-ДЕФЕКТОЛОГА</vt:lpstr>
      <vt:lpstr>ДИАГНОСТИЧЕСКАЯ РАБОТА  УЧИТЕЛЯ-ДЕФЕКТОЛОГА</vt:lpstr>
      <vt:lpstr>ОТСЛЕЖИВАНИЕ ДИНАМИКИ РАЗВИТИЯ В ХОДЕ СОПРОВОЖДЕНИЯ (ВОСПИТАТЕЛЕМ)</vt:lpstr>
      <vt:lpstr>ИСТОЧНИКИ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цимус</dc:creator>
  <cp:lastModifiedBy>цимес</cp:lastModifiedBy>
  <cp:revision>54</cp:revision>
  <dcterms:created xsi:type="dcterms:W3CDTF">2019-10-17T12:39:42Z</dcterms:created>
  <dcterms:modified xsi:type="dcterms:W3CDTF">2019-10-22T07:08:29Z</dcterms:modified>
</cp:coreProperties>
</file>