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413" autoAdjust="0"/>
    <p:restoredTop sz="94660"/>
  </p:normalViewPr>
  <p:slideViewPr>
    <p:cSldViewPr>
      <p:cViewPr varScale="1">
        <p:scale>
          <a:sx n="67" d="100"/>
          <a:sy n="67" d="100"/>
        </p:scale>
        <p:origin x="-147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25.05.2011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25.05.2011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25.05.2011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25.05.2011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25.05.2011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25.05.2011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25.05.2011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25.05.2011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25.05.2011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25.05.2011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25.05.2011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25.05.2011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2211846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Arial Black" pitchFamily="34" charset="0"/>
              </a:rPr>
              <a:t>«Когда курящие вокруг»</a:t>
            </a:r>
            <a:endParaRPr lang="ru-RU" sz="4000" dirty="0"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2643182"/>
            <a:ext cx="7406640" cy="959482"/>
          </a:xfrm>
        </p:spPr>
        <p:txBody>
          <a:bodyPr>
            <a:normAutofit/>
          </a:bodyPr>
          <a:lstStyle/>
          <a:p>
            <a:pPr algn="r"/>
            <a:r>
              <a:rPr lang="ru-RU" sz="2000" dirty="0" smtClean="0"/>
              <a:t>стихотворение</a:t>
            </a:r>
            <a:endParaRPr lang="ru-RU" sz="2000" dirty="0"/>
          </a:p>
        </p:txBody>
      </p:sp>
      <p:pic>
        <p:nvPicPr>
          <p:cNvPr id="4098" name="Picture 2" descr="D:\BOMB@\предметные темы\экология\ЭКОЛОГИЧЕСКИЕ ПРОБЛЕМЫ\18-2406.jpg"/>
          <p:cNvPicPr>
            <a:picLocks noChangeAspect="1" noChangeArrowheads="1"/>
          </p:cNvPicPr>
          <p:nvPr/>
        </p:nvPicPr>
        <p:blipFill>
          <a:blip r:embed="rId3">
            <a:lum bright="-10000" contrast="10000"/>
          </a:blip>
          <a:srcRect t="1894" r="3030"/>
          <a:stretch>
            <a:fillRect/>
          </a:stretch>
        </p:blipFill>
        <p:spPr bwMode="auto">
          <a:xfrm>
            <a:off x="5929322" y="3571876"/>
            <a:ext cx="2286016" cy="264319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 advClick="0" advTm="3000">
    <p:fade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28" y="500042"/>
            <a:ext cx="3933060" cy="5572164"/>
          </a:xfrm>
        </p:spPr>
        <p:txBody>
          <a:bodyPr/>
          <a:lstStyle/>
          <a:p>
            <a:r>
              <a:rPr lang="ru-RU" b="1" dirty="0" smtClean="0"/>
              <a:t>Когда курящие вокруг</a:t>
            </a:r>
            <a:r>
              <a:rPr lang="ru-RU" b="1" dirty="0" smtClean="0"/>
              <a:t>,</a:t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Скажи, что делать, милый друг?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6" name="Picture 2" descr="D:\BOMB@\предметные темы\экология\ЭКОЛОГИЧЕСКИЕ ПРОБЛЕМЫ\1290977484_yy-6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7" y="928670"/>
            <a:ext cx="1880121" cy="235745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Picture 4" descr="D:\BOMB@\предметные темы\экология\ЭКОЛОГИЧЕСКИЕ ПРОБЛЕМЫ\in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08" y="3143248"/>
            <a:ext cx="2857520" cy="3714752"/>
          </a:xfrm>
          <a:prstGeom prst="rect">
            <a:avLst/>
          </a:prstGeom>
          <a:noFill/>
        </p:spPr>
      </p:pic>
      <p:pic>
        <p:nvPicPr>
          <p:cNvPr id="8" name="Picture 2" descr="C:\Users\Public\Pictures\картинки\333\cwer_229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00100" y="642918"/>
            <a:ext cx="2034900" cy="27409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slow" advTm="6000">
    <p:wheel spokes="2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642918"/>
            <a:ext cx="2971384" cy="5000660"/>
          </a:xfrm>
        </p:spPr>
        <p:txBody>
          <a:bodyPr/>
          <a:lstStyle/>
          <a:p>
            <a:r>
              <a:rPr lang="ru-RU" sz="4000" dirty="0" smtClean="0"/>
              <a:t>Ты одевай противогаз</a:t>
            </a:r>
            <a:r>
              <a:rPr lang="ru-RU" sz="4000" dirty="0" smtClean="0"/>
              <a:t>,</a:t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</a:rPr>
              <a:t>А 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</a:rPr>
              <a:t>то надышишься сейчас!</a:t>
            </a:r>
            <a:br>
              <a:rPr lang="ru-RU" sz="36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/>
          </a:p>
        </p:txBody>
      </p:sp>
      <p:pic>
        <p:nvPicPr>
          <p:cNvPr id="5" name="Рисунок 4" descr="оо.bmp"/>
          <p:cNvPicPr>
            <a:picLocks noGrp="1" noChangeAspect="1"/>
          </p:cNvPicPr>
          <p:nvPr>
            <p:ph type="pic" idx="1"/>
          </p:nvPr>
        </p:nvPicPr>
        <p:blipFill>
          <a:blip r:embed="rId3">
            <a:lum bright="-10000" contrast="10000"/>
          </a:blip>
          <a:srcRect l="2731" r="2731"/>
          <a:stretch>
            <a:fillRect/>
          </a:stretch>
        </p:blipFill>
        <p:spPr>
          <a:xfrm>
            <a:off x="838200" y="1143003"/>
            <a:ext cx="4419600" cy="428626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28662" y="4800600"/>
            <a:ext cx="142876" cy="128598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ransition spd="slow" advTm="7000">
    <p:wedge/>
    <p:sndAc>
      <p:stSnd>
        <p:snd r:embed="rId2" name="breeze.wav" builtIn="1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083638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Но я в сторонку отошёл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,</a:t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Тотчас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курильщик подошёл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,         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1026" name="Picture 2" descr="D:\BOMB@\предметные темы\экология\ЭКОЛОГИЧЕСКИЕ ПРОБЛЕМЫ\1290977484_yy-6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78" y="1093362"/>
            <a:ext cx="3571900" cy="44787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 advTm="7000"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4071942"/>
            <a:ext cx="6208226" cy="2071702"/>
          </a:xfrm>
        </p:spPr>
        <p:txBody>
          <a:bodyPr>
            <a:normAutofit fontScale="90000"/>
          </a:bodyPr>
          <a:lstStyle/>
          <a:p>
            <a:r>
              <a:rPr lang="ru-RU" sz="4400" dirty="0" smtClean="0">
                <a:solidFill>
                  <a:schemeClr val="tx2">
                    <a:lumMod val="50000"/>
                  </a:schemeClr>
                </a:solidFill>
              </a:rPr>
              <a:t>И ветер прямо на тебя,</a:t>
            </a:r>
            <a:br>
              <a:rPr lang="ru-RU" sz="4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4400" b="1" dirty="0" smtClean="0">
                <a:solidFill>
                  <a:schemeClr val="tx2">
                    <a:lumMod val="50000"/>
                  </a:schemeClr>
                </a:solidFill>
              </a:rPr>
              <a:t>Так он преследует меня</a:t>
            </a:r>
            <a:r>
              <a:rPr lang="ru-RU" sz="4400" b="1" dirty="0" smtClean="0">
                <a:solidFill>
                  <a:schemeClr val="tx2">
                    <a:lumMod val="50000"/>
                  </a:schemeClr>
                </a:solidFill>
              </a:rPr>
              <a:t>!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</a:b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2050" name="Picture 2" descr="D:\BOMB@\предметные темы\экология\ЭКОЛОГИЧЕСКИЕ ПРОБЛЕМЫ\1289763804_dym2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2132" y="285728"/>
            <a:ext cx="3214710" cy="32147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1" name="Picture 3" descr="C:\Users\Public\Pictures\картинки\333\cwer_20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85918" y="571480"/>
            <a:ext cx="2786082" cy="323852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 advTm="6000">
    <p:circl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642918"/>
            <a:ext cx="3357586" cy="5500726"/>
          </a:xfrm>
        </p:spPr>
        <p:txBody>
          <a:bodyPr/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"Я не хотел бы вам грубить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,</a:t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Но я прошу вас не курить!"</a:t>
            </a:r>
            <a:b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</a:b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3075" name="Picture 3" descr="C:\Users\FUJITSU\Desktop\untitled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43701" y="642918"/>
            <a:ext cx="2099697" cy="2071702"/>
          </a:xfrm>
          <a:prstGeom prst="rect">
            <a:avLst/>
          </a:prstGeom>
          <a:noFill/>
        </p:spPr>
      </p:pic>
      <p:pic>
        <p:nvPicPr>
          <p:cNvPr id="5" name="Picture 3" descr="C:\Users\Public\Pictures\картинки\333\cwer_29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8992" y="214290"/>
            <a:ext cx="2714644" cy="31432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2" descr="D:\BOMB@\предметные темы\экология\ЭКОЛОГИЧЕСКИЕ ПРОБЛЕМЫ\kyrenie_vredit_zdor-3.jpg"/>
          <p:cNvPicPr>
            <a:picLocks noChangeAspect="1" noChangeArrowheads="1"/>
          </p:cNvPicPr>
          <p:nvPr/>
        </p:nvPicPr>
        <p:blipFill>
          <a:blip r:embed="rId4">
            <a:lum bright="-10000" contrast="-10000"/>
          </a:blip>
          <a:srcRect/>
          <a:stretch>
            <a:fillRect/>
          </a:stretch>
        </p:blipFill>
        <p:spPr bwMode="auto">
          <a:xfrm>
            <a:off x="4572000" y="3286124"/>
            <a:ext cx="4238628" cy="3390902"/>
          </a:xfrm>
          <a:prstGeom prst="rect">
            <a:avLst/>
          </a:prstGeom>
          <a:noFill/>
        </p:spPr>
      </p:pic>
    </p:spTree>
  </p:cSld>
  <p:clrMapOvr>
    <a:masterClrMapping/>
  </p:clrMapOvr>
  <p:transition spd="slow" advTm="10000">
    <p:whee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357166"/>
            <a:ext cx="6500858" cy="271464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Опять курение в ответ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,</a:t>
            </a:r>
            <a:b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Купить мне, может, пистолет? </a:t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</a:rPr>
            </a:b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6146" name="Picture 2" descr="D:\BOMB@\предметные темы\экология\ЭКОЛОГИЧЕСКИЕ ПРОБЛЕМЫ\17cdbf8e838d84b001c26ff44ba0c05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29190" y="1643051"/>
            <a:ext cx="3967946" cy="4810116"/>
          </a:xfrm>
          <a:prstGeom prst="rect">
            <a:avLst/>
          </a:prstGeom>
          <a:noFill/>
        </p:spPr>
      </p:pic>
      <p:pic>
        <p:nvPicPr>
          <p:cNvPr id="5" name="Picture 2" descr="D:\BOMB@\предметные темы\экология\ЭКОЛОГИЧЕСКИЕ ПРОБЛЕМЫ\18-2406.jpg"/>
          <p:cNvPicPr>
            <a:picLocks noChangeAspect="1" noChangeArrowheads="1"/>
          </p:cNvPicPr>
          <p:nvPr/>
        </p:nvPicPr>
        <p:blipFill>
          <a:blip r:embed="rId3">
            <a:lum bright="-10000" contrast="10000"/>
          </a:blip>
          <a:srcRect t="1894" r="3030"/>
          <a:stretch>
            <a:fillRect/>
          </a:stretch>
        </p:blipFill>
        <p:spPr bwMode="auto">
          <a:xfrm>
            <a:off x="1357290" y="3071809"/>
            <a:ext cx="2533155" cy="29289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 advTm="9000">
    <p:wheel spokes="8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44</TotalTime>
  <Words>39</Words>
  <PresentationFormat>Экран (4:3)</PresentationFormat>
  <Paragraphs>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Солнцестояние</vt:lpstr>
      <vt:lpstr>«Когда курящие вокруг»</vt:lpstr>
      <vt:lpstr>Когда курящие вокруг,   Скажи, что делать, милый друг? </vt:lpstr>
      <vt:lpstr>Ты одевай противогаз,  А то надышишься сейчас!  </vt:lpstr>
      <vt:lpstr>Но я в сторонку отошёл,        Тотчас курильщик подошёл,         </vt:lpstr>
      <vt:lpstr>И ветер прямо на тебя, Так он преследует меня! </vt:lpstr>
      <vt:lpstr>"Я не хотел бы вам грубить,  Но я прошу вас не курить!" </vt:lpstr>
      <vt:lpstr>Опять курение в ответ,  Купить мне, может, пистолет?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«Когда курящие вокруг»</dc:title>
  <dc:creator>FUJITSU</dc:creator>
  <cp:lastModifiedBy>FUJITSU</cp:lastModifiedBy>
  <cp:revision>6</cp:revision>
  <dcterms:created xsi:type="dcterms:W3CDTF">2011-05-25T17:13:19Z</dcterms:created>
  <dcterms:modified xsi:type="dcterms:W3CDTF">2011-05-25T18:07:41Z</dcterms:modified>
</cp:coreProperties>
</file>