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10.05.2019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72599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Georgia" pitchFamily="18" charset="0"/>
              </a:rPr>
              <a:t>РОЛЬ ПРИЁМНЫХ РОДИТЕЛЕЙ </a:t>
            </a:r>
            <a:br>
              <a:rPr lang="ru-RU" sz="4000" b="1" dirty="0" smtClean="0">
                <a:latin typeface="Georgia" pitchFamily="18" charset="0"/>
              </a:rPr>
            </a:br>
            <a:r>
              <a:rPr lang="ru-RU" sz="4000" b="1" dirty="0" smtClean="0">
                <a:latin typeface="Georgia" pitchFamily="18" charset="0"/>
              </a:rPr>
              <a:t>В ПРОФИЛАКТИКЕ </a:t>
            </a:r>
            <a:br>
              <a:rPr lang="ru-RU" sz="4000" b="1" dirty="0" smtClean="0">
                <a:latin typeface="Georgia" pitchFamily="18" charset="0"/>
              </a:rPr>
            </a:br>
            <a:r>
              <a:rPr lang="ru-RU" sz="4000" b="1" dirty="0" smtClean="0">
                <a:latin typeface="Georgia" pitchFamily="18" charset="0"/>
              </a:rPr>
              <a:t>СЕКСУАЛЬНОГО НАСИЛИЯ </a:t>
            </a:r>
            <a:br>
              <a:rPr lang="ru-RU" sz="4000" b="1" dirty="0" smtClean="0">
                <a:latin typeface="Georgia" pitchFamily="18" charset="0"/>
              </a:rPr>
            </a:br>
            <a:r>
              <a:rPr lang="ru-RU" sz="4000" b="1" dirty="0" smtClean="0">
                <a:latin typeface="Georgia" pitchFamily="18" charset="0"/>
              </a:rPr>
              <a:t>В ОТНОШЕНИИ ДЕТЕЙ</a:t>
            </a:r>
            <a:endParaRPr lang="ru-RU" sz="40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214950"/>
            <a:ext cx="7498080" cy="10334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Georgia" pitchFamily="18" charset="0"/>
              </a:rPr>
              <a:t>Государственное учреждение образования</a:t>
            </a:r>
          </a:p>
          <a:p>
            <a:pPr algn="ctr">
              <a:buNone/>
            </a:pPr>
            <a:r>
              <a:rPr lang="ru-RU" sz="2400" dirty="0" smtClean="0">
                <a:latin typeface="Georgia" pitchFamily="18" charset="0"/>
              </a:rPr>
              <a:t>«</a:t>
            </a:r>
            <a:r>
              <a:rPr lang="ru-RU" sz="2400" dirty="0" err="1" smtClean="0">
                <a:latin typeface="Georgia" pitchFamily="18" charset="0"/>
              </a:rPr>
              <a:t>Речицкий</a:t>
            </a:r>
            <a:r>
              <a:rPr lang="ru-RU" sz="2400" dirty="0" smtClean="0">
                <a:latin typeface="Georgia" pitchFamily="18" charset="0"/>
              </a:rPr>
              <a:t> социально-педагогический центр»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>НЕ ДОПУСТИТЕ НАСИЛИЕ В СЕМЬЕ!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3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Уважайте своего ребенка, не делайте сами и не позволяйте другим заставлять ребенка делать что-то против своей воли.</a:t>
            </a:r>
          </a:p>
          <a:p>
            <a:r>
              <a:rPr lang="ru-RU" sz="33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Если Вы заметили странность в поведении ребенка, поговорите с ним о том, что его беспокоит.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>ПРАВИЛА БЕСЕДЫ С РЕБЁНКОМ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отнеситесь к тому, о чем рассказал Вам ребенок, серьезно;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сохраняйте  спокойствие;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успокойте и подбодрите пострадавшего ребенка;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дайте ребенку выговориться;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при разговоре пользуйтесь теми же словами, которые использует ребёнок;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будьте искренними</a:t>
            </a:r>
          </a:p>
          <a:p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latin typeface="Georgia" pitchFamily="18" charset="0"/>
              </a:rPr>
              <a:t>МЕРЫ БЕЗОПАСНОСТИ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Не оставляйте на улице маленького ребенка без присмотра.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Запретите ребенку гулять в опасных местах, дружить с ребятами, склонными к бродяжничеству, пропуску уроков.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Будьте внимательны к мужчинам, бесцельно прогуливающимся около дома, по школьному двору, возле забора детского сада.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Georgia" pitchFamily="18" charset="0"/>
              </a:rPr>
              <a:t>МЕРЫ БЕЗОПАСНОСТИ</a:t>
            </a:r>
            <a:endParaRPr lang="ru-RU" sz="40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ru-RU" sz="6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Предложите ребенку возвращаться с уроков, из кружков и секций в компании одноклассников, если нет возможности встречать его лично.</a:t>
            </a:r>
          </a:p>
          <a:p>
            <a:pPr algn="just"/>
            <a:r>
              <a:rPr lang="ru-RU" sz="6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Поддерживайте контакт с воспитателем детского сада, учителем, психологом в детских учреждениях с целью предотвращения совершения насильственных преступлений в отношении Вашего ребенка.</a:t>
            </a:r>
          </a:p>
          <a:p>
            <a:pPr algn="just"/>
            <a:r>
              <a:rPr lang="ru-RU" sz="6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Постройте с ребенком теплые, доверительные отношения. Часто в беду попадают именно те дети, которым дома не хватает любви, ласки и понимания.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Autofit/>
          </a:bodyPr>
          <a:lstStyle/>
          <a:p>
            <a:pPr algn="ctr"/>
            <a:r>
              <a:rPr lang="ru-RU" sz="3400" dirty="0" smtClean="0">
                <a:latin typeface="Georgia" pitchFamily="18" charset="0"/>
              </a:rPr>
              <a:t>ОСТАНОВИТЕСЬ! ОГЛЯНИТЕСЬ!</a:t>
            </a:r>
            <a:endParaRPr lang="ru-RU" sz="34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29256" y="1643050"/>
            <a:ext cx="3504432" cy="460535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Рядом с Вами может быть ребенок, который нуждается именно в</a:t>
            </a:r>
          </a:p>
          <a:p>
            <a:pPr algn="r">
              <a:buNone/>
            </a:pPr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Вашей помощи…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2050" name="Picture 2" descr="Ð¤Ð¾ÑÐ¾ ÐÐ¾ÑÑÑÐµÑ Ð¿Ð»Ð°ÑÑÑÐµÐ¹ Ð´ÐµÐ²Ð¾ÑÐºÐ¸, ÑÐ¾ÑÐ¾Ð³ÑÐ°Ñ Viktoria Ha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071546"/>
            <a:ext cx="3714776" cy="2786082"/>
          </a:xfrm>
          <a:prstGeom prst="rect">
            <a:avLst/>
          </a:prstGeom>
          <a:noFill/>
        </p:spPr>
      </p:pic>
      <p:pic>
        <p:nvPicPr>
          <p:cNvPr id="2054" name="Picture 6" descr="Ð¤Ð¾ÑÐ¾ ÐÐ°Ð»ÐµÐ½ÑÐºÐ¸Ð¹ Ð¼Ð°Ð»ÑÑÐ¸Ðº Ð¿Ð»Ð°ÑÐµÑ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3714752"/>
            <a:ext cx="3690933" cy="288607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Georgia" pitchFamily="18" charset="0"/>
              </a:rPr>
              <a:t>ГЛАВНАЯ ОПАСНОСТЬ ПРЕСТУПЛЕНИЙ ПРОТИВ ПОЛОВОЙ НЕПРИКОСНОВЕННОСТИ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Половые преступления, совершаемые в отношении несовершеннолетних, грубо искажают представления ребёнка о мире, о себе и нарушают его взаимоотношения с другими людьми. Каждый десятый ребёнок умирает, многие заканчивают жизнь самоубийством. Практически всегда свести счёты с жизнью ребёнка толкает пережитое насилие — физическое или моральное. Оно оставляет жестокий след на психическом и физическом состоянии ребёнка — у него вырабатывается комплекс вины, он считает себя хуже своих сверстников. Дети становятся замкнутыми и пугливыми, либо чересчур агрессивными. 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>ГЛАВНЫЕ ЗАДАЧИ ПРОФИЛАКТИЧЕСКОЙ РАБОТЫ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/>
                </a:solidFill>
                <a:latin typeface="Georgia" pitchFamily="18" charset="0"/>
              </a:rPr>
              <a:t>повышение сознательности общества;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Georgia" pitchFamily="18" charset="0"/>
              </a:rPr>
              <a:t>осознание причин и условий, порождающих  насилие;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Georgia" pitchFamily="18" charset="0"/>
              </a:rPr>
              <a:t>проведение просветительских и образовательных программ;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Georgia" pitchFamily="18" charset="0"/>
              </a:rPr>
              <a:t>защита прав уязвимых членов семьи – детей 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Georgia" pitchFamily="18" charset="0"/>
              </a:rPr>
              <a:t>ПОЧЕМУ ИМЕННО ДЕТИ СТАНОВЯТСЯ ЖЕРТВАМИ ПРЕСТУПЛЕНИЙ? 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00694" y="1447800"/>
            <a:ext cx="3432994" cy="4800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Дети доверчивы и беспечны! </a:t>
            </a:r>
            <a:endParaRPr lang="ru-RU" sz="4000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10242" name="Picture 2" descr="https://pp.userapi.com/c848636/v848636566/128fb/VLKIuPc4D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643050"/>
            <a:ext cx="4786346" cy="400052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>ИЗБЕЖАТЬ НАСИЛИЯ МОЖНО, НО ДЛЯ ЭТОГО НУЖНО:</a:t>
            </a:r>
            <a:br>
              <a:rPr lang="ru-RU" sz="3200" dirty="0" smtClean="0">
                <a:latin typeface="Georgia" pitchFamily="18" charset="0"/>
              </a:rPr>
            </a:b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объяснить ребенку правила поведения, когда он остается один на улице либо дома;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если у ребенка появилось хотя бы малейшее сомнение в человеке, то лучше отойти от него;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стать для ребенка другом, с которым он может поделиться своими переживаниями; 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поддерживать отношения с друзьями детей и их родителями;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не отпускать ребенка на улицу одного;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знать, какие передачи ребенок смотрит по телевизору, на какие сайты в Интернете чаще всего заходит;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обязательно контролировать время, которое ребенок проводит в Интернете. Будьте в курсе, с кем Ваш ребенок контактирует в сети.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Georgia" pitchFamily="18" charset="0"/>
              </a:rPr>
              <a:t>«ПРАВИЛО ПЯТИ НЕЛЬЗЯ»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Нельзя разговаривать с незнакомцами на улице и впускать их в дом.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Нельзя заходить с ними вместе в подъезд и лифт.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Нельзя садиться в чужую машину.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Нельзя принимать от незнакомых людей подарки и соглашаться на их предложения.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Нельзя задерживаться на улице одному, особенно с наступлением темноты.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>НАУЧИТЕ РЕБЁНКА ВСЕГДА ОТВЕЧАТЬ «НЕТ!»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Если ему предлагают зайти в гости или подвезти до дома, пусть даже это знакомые;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Если за ним в школу или детский сад пришел посторонний, а родители не предупреждали его об этом заранее;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Если в отсутствие родителей пришел незнакомый (малознакомый) человек и просит впустить его в квартиру;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Если незнакомец угощает чем-нибудь с целью познакомиться и провести с ним время.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Georgia" pitchFamily="18" charset="0"/>
              </a:rPr>
              <a:t>ПОДДЕРЖИТЕ РЕБЁНКА В ТРУДНОЙ СИТУАЦИИ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разрешите ребенку рассказывать;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дайте простое и ясное объяснение страшным происшествиям;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формируйте самооценку детей;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обучайте альтернативе жестокости;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решайте все проблемы, проявляя уважение к детям.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>ПОТЕНЦИАЛЬНЫЕ ЖЕРТВЫ НАСИЛЬНИКА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3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послушные дети;</a:t>
            </a:r>
          </a:p>
          <a:p>
            <a:pPr algn="just"/>
            <a:r>
              <a:rPr lang="ru-RU" sz="3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доверчивые дети;</a:t>
            </a:r>
          </a:p>
          <a:p>
            <a:pPr algn="just"/>
            <a:r>
              <a:rPr lang="ru-RU" sz="3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замкнутые, заброшенные, одинокие ребята;</a:t>
            </a:r>
          </a:p>
          <a:p>
            <a:pPr algn="just"/>
            <a:r>
              <a:rPr lang="ru-RU" sz="3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дети, стремящиеся казаться взрослыми;</a:t>
            </a:r>
          </a:p>
          <a:p>
            <a:pPr algn="just"/>
            <a:r>
              <a:rPr lang="ru-RU" sz="3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подростки, родители которых </a:t>
            </a:r>
            <a:r>
              <a:rPr lang="ru-RU" sz="3500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пуритански</a:t>
            </a:r>
            <a:r>
              <a:rPr lang="ru-RU" sz="3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настроены;</a:t>
            </a:r>
          </a:p>
          <a:p>
            <a:pPr algn="just"/>
            <a:r>
              <a:rPr lang="ru-RU" sz="35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дети, испытывающие интерес к «блатной» романтике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214</TotalTime>
  <Words>668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РОЛЬ ПРИЁМНЫХ РОДИТЕЛЕЙ  В ПРОФИЛАКТИКЕ  СЕКСУАЛЬНОГО НАСИЛИЯ  В ОТНОШЕНИИ ДЕТЕЙ</vt:lpstr>
      <vt:lpstr>ГЛАВНАЯ ОПАСНОСТЬ ПРЕСТУПЛЕНИЙ ПРОТИВ ПОЛОВОЙ НЕПРИКОСНОВЕННОСТИ</vt:lpstr>
      <vt:lpstr>ГЛАВНЫЕ ЗАДАЧИ ПРОФИЛАКТИЧЕСКОЙ РАБОТЫ</vt:lpstr>
      <vt:lpstr>ПОЧЕМУ ИМЕННО ДЕТИ СТАНОВЯТСЯ ЖЕРТВАМИ ПРЕСТУПЛЕНИЙ? </vt:lpstr>
      <vt:lpstr> ИЗБЕЖАТЬ НАСИЛИЯ МОЖНО, НО ДЛЯ ЭТОГО НУЖНО: </vt:lpstr>
      <vt:lpstr>«ПРАВИЛО ПЯТИ НЕЛЬЗЯ»</vt:lpstr>
      <vt:lpstr>НАУЧИТЕ РЕБЁНКА ВСЕГДА ОТВЕЧАТЬ «НЕТ!»</vt:lpstr>
      <vt:lpstr>ПОДДЕРЖИТЕ РЕБЁНКА В ТРУДНОЙ СИТУАЦИИ</vt:lpstr>
      <vt:lpstr>ПОТЕНЦИАЛЬНЫЕ ЖЕРТВЫ НАСИЛЬНИКА</vt:lpstr>
      <vt:lpstr>НЕ ДОПУСТИТЕ НАСИЛИЕ В СЕМЬЕ!</vt:lpstr>
      <vt:lpstr>ПРАВИЛА БЕСЕДЫ С РЕБЁНКОМ</vt:lpstr>
      <vt:lpstr>МЕРЫ БЕЗОПАСНОСТИ</vt:lpstr>
      <vt:lpstr>МЕРЫ БЕЗОПАСНОСТИ</vt:lpstr>
      <vt:lpstr>ОСТАНОВИТЕСЬ! ОГЛЯНИТЕСЬ!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РОДИТЕЛЕЙ  В ПРОФИЛАКТИКЕ  СЕКСУАЛЬНОГО НАСИЛИЯ  В ОТНОШЕНИИ ДЕТЕЙ</dc:title>
  <dc:creator>Приют</dc:creator>
  <cp:lastModifiedBy>Приют</cp:lastModifiedBy>
  <cp:revision>18</cp:revision>
  <dcterms:created xsi:type="dcterms:W3CDTF">2019-05-02T12:12:15Z</dcterms:created>
  <dcterms:modified xsi:type="dcterms:W3CDTF">2019-05-10T05:41:41Z</dcterms:modified>
</cp:coreProperties>
</file>