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948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55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77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76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8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5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43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5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1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4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924A-659D-4B2B-AD6D-793E765BBFD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1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752303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Государственное учреждение образования «Социально-педагогический центр Поставского района</a:t>
            </a:r>
            <a:r>
              <a:rPr lang="ru-RU" sz="5300" b="1" i="1" dirty="0" smtClean="0"/>
              <a:t/>
            </a:r>
            <a:br>
              <a:rPr lang="ru-RU" sz="5300" b="1" i="1" dirty="0" smtClean="0"/>
            </a:br>
            <a:r>
              <a:rPr lang="ru-RU" sz="5300" b="1" i="1" dirty="0" smtClean="0"/>
              <a:t>Основные вопросы о безопасности детей в сети интернет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6090"/>
            <a:ext cx="9144000" cy="17515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Консультация для родителей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Подготовила педагог социальный</a:t>
            </a:r>
          </a:p>
          <a:p>
            <a:pPr algn="r"/>
            <a:r>
              <a:rPr lang="ru-RU" dirty="0" err="1" smtClean="0"/>
              <a:t>Танона</a:t>
            </a:r>
            <a:r>
              <a:rPr lang="ru-RU" dirty="0" smtClean="0"/>
              <a:t> Марина Петровна</a:t>
            </a:r>
          </a:p>
          <a:p>
            <a:pPr algn="r"/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54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Сохраните доказательства угрозы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102" y="1825625"/>
            <a:ext cx="9222377" cy="4351338"/>
          </a:xfrm>
        </p:spPr>
        <p:txBody>
          <a:bodyPr/>
          <a:lstStyle/>
          <a:p>
            <a:r>
              <a:rPr lang="ru-RU" dirty="0" smtClean="0"/>
              <a:t>Прежде чем ребенок заблокирует кого-либо или удалит материал, в котором над ним издеваются, сделайте </a:t>
            </a:r>
            <a:r>
              <a:rPr lang="ru-RU" dirty="0" err="1" smtClean="0"/>
              <a:t>скриншот</a:t>
            </a:r>
            <a:r>
              <a:rPr lang="ru-RU" dirty="0" smtClean="0"/>
              <a:t> и сохраните доказательства, включая дату и время. Вам важно иметь доказательства, если вы хотите пожаловаться о противоправных действиях в отношении ребенка. Доказательства могут быть полезны в случае, если издевательства повторяются и вам надо будет зафиксировать их продолжительность. 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4. Предоставьте ребенку право и </a:t>
            </a:r>
            <a:br>
              <a:rPr lang="ru-RU" b="1" dirty="0" smtClean="0"/>
            </a:br>
            <a:r>
              <a:rPr lang="ru-RU" b="1" dirty="0" smtClean="0"/>
              <a:t>возможность принимать решение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28" y="1825625"/>
            <a:ext cx="8752115" cy="36607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Постарайтесь </a:t>
            </a:r>
            <a:r>
              <a:rPr lang="ru-RU" dirty="0" smtClean="0"/>
              <a:t>установить доверительные отношения с ребенком и помочь ему самостоятельно принять решение, вместо того, чтобы говорить ему что делать. Если вы чувствуете, что он не настроен на то, чтобы открыться вам, постарайтесь наладить контакт ребенка с другими взрослыми, которым он доверяет, или используйте профессиональную помощь. 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 Научите ребенка управлять контактами </a:t>
            </a:r>
            <a:br>
              <a:rPr lang="ru-RU" b="1" dirty="0" smtClean="0"/>
            </a:br>
            <a:r>
              <a:rPr lang="ru-RU" b="1" dirty="0" smtClean="0"/>
              <a:t>в сети </a:t>
            </a:r>
            <a:r>
              <a:rPr lang="ru-RU" b="1" dirty="0" smtClean="0"/>
              <a:t>Интернет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89611" y="1825625"/>
            <a:ext cx="8843556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Объясните </a:t>
            </a:r>
            <a:r>
              <a:rPr lang="ru-RU" dirty="0" smtClean="0"/>
              <a:t>ребенку, что не следует отвечать на оскорбительные и запугивающие сообщения в сети </a:t>
            </a:r>
            <a:r>
              <a:rPr lang="ru-RU" dirty="0" smtClean="0"/>
              <a:t>Интернет </a:t>
            </a:r>
            <a:r>
              <a:rPr lang="ru-RU" dirty="0" smtClean="0"/>
              <a:t>и принимать какие-то ответные меры. Зачастую в сети интернет люди ведут себя агрессивно и не корректно только для того, чтобы провоцировать ответную реакцию. Поэтому ребенок должен знать, как вести себя с агрессивными собеседниками. 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6. Помогите ребенку заблокировать или ограничить доступ человека, который пишет ему в социальной сети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1782" y="1825625"/>
            <a:ext cx="9823269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Научите </a:t>
            </a:r>
            <a:r>
              <a:rPr lang="ru-RU" dirty="0" smtClean="0"/>
              <a:t>ребенка  изменять настройки конфиденциальности на странице  профиля, чтобы ограничить доступ других людей к его сообщениям и информации. </a:t>
            </a:r>
          </a:p>
          <a:p>
            <a:pPr algn="just">
              <a:buNone/>
            </a:pPr>
            <a:r>
              <a:rPr lang="ru-RU" dirty="0" smtClean="0"/>
              <a:t>	В случае, размещения  оскорблений ребенка в сети интернет (кроме своей страницы) обратитесь в службу поддержки соответствующего сайта, для их удаления или в правоохранительные органы.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5412" cy="11397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Негативный </a:t>
            </a:r>
            <a:r>
              <a:rPr lang="ru-RU" sz="4000" b="1" dirty="0" err="1" smtClean="0">
                <a:latin typeface="+mn-lt"/>
              </a:rPr>
              <a:t>контент</a:t>
            </a: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endParaRPr lang="ru-RU" sz="4000" b="1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>
          <a:xfrm>
            <a:off x="1267097" y="1081825"/>
            <a:ext cx="6125376" cy="4787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В сети интернет очень много различной информации, не всегда полезной детям. В силу своего неоднозначного содержания, она может оказать негативное воздействие на их физическое и психическое развитие. Ребенок может обнаружить материалы  порнографического содержания в сети интернет случайно или намеренно,  из любопытства. Опасность их состоит в том, что дети </a:t>
            </a:r>
            <a:r>
              <a:rPr lang="ru-RU" sz="2400" dirty="0" smtClean="0"/>
              <a:t>получат  негативную информацию о </a:t>
            </a:r>
            <a:r>
              <a:rPr lang="ru-RU" sz="2400" dirty="0" smtClean="0"/>
              <a:t>сексе и интимных отношениях. Кроме того возникает риск вовлечения детей в сексуальную эксплуатацию.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850" r="18850"/>
          <a:stretch>
            <a:fillRect/>
          </a:stretch>
        </p:blipFill>
        <p:spPr bwMode="auto">
          <a:xfrm>
            <a:off x="7456488" y="987425"/>
            <a:ext cx="3898900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Родителям следует ограничить доступ к следующей информации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Избыточное </a:t>
            </a:r>
            <a:r>
              <a:rPr lang="ru-RU" dirty="0" err="1" smtClean="0"/>
              <a:t>медиа-насилие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Материалы порнографического содержания;</a:t>
            </a:r>
          </a:p>
          <a:p>
            <a:pPr lvl="0"/>
            <a:r>
              <a:rPr lang="ru-RU" dirty="0" smtClean="0"/>
              <a:t>Устрашающая </a:t>
            </a:r>
            <a:r>
              <a:rPr lang="ru-RU" dirty="0" err="1" smtClean="0"/>
              <a:t>медиа-продукция</a:t>
            </a:r>
            <a:r>
              <a:rPr lang="ru-RU" dirty="0" smtClean="0"/>
              <a:t> (реальное или вымышленное изображение насилия, криминальной активности или несчастных случаев в видео, играх, фильмах);</a:t>
            </a:r>
          </a:p>
          <a:p>
            <a:pPr lvl="0"/>
            <a:r>
              <a:rPr lang="ru-RU" dirty="0" smtClean="0"/>
              <a:t>Чрезвычайные новости;</a:t>
            </a:r>
          </a:p>
          <a:p>
            <a:pPr lvl="0"/>
            <a:r>
              <a:rPr lang="ru-RU" dirty="0" smtClean="0"/>
              <a:t>Реклама табака, алкоголя, наркотиков, азартных игр, продуктов питания, вредных для здоровья (например, энергетики);</a:t>
            </a:r>
          </a:p>
          <a:p>
            <a:pPr lvl="0"/>
            <a:r>
              <a:rPr lang="ru-RU" dirty="0" smtClean="0"/>
              <a:t>Информации, которая вводит в заблуждение, пропагандирует преступления, насилие или рискованное поведение, хакерство, мошенничество).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Простые советы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171977"/>
            <a:ext cx="10515600" cy="500498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Установите правила пользования </a:t>
            </a:r>
            <a:r>
              <a:rPr lang="ru-RU" dirty="0" smtClean="0"/>
              <a:t>Интернетом</a:t>
            </a:r>
            <a:endParaRPr lang="ru-RU" dirty="0" smtClean="0"/>
          </a:p>
          <a:p>
            <a:pPr lvl="0"/>
            <a:r>
              <a:rPr lang="ru-RU" dirty="0" smtClean="0"/>
              <a:t>Пользуйтесь доступными технологиями родительского контроля и защиты Программы родительского контроля доступны на компьютерах, других устройствах. Также можно установить в браузере режим безопасного поиска. Более подробно о безопасном поиске см. https://support.google.com/websearch/answer/510?co=GENIE.Platform%3DDesktop&amp;hl=ru</a:t>
            </a:r>
          </a:p>
          <a:p>
            <a:pPr lvl="0"/>
            <a:r>
              <a:rPr lang="ru-RU" dirty="0" smtClean="0"/>
              <a:t>Объясните ребенку причины введения любой меры контроля и ограничения. Особенно важно договориться с детьми старшего возраста и подростками, контроль которых может привести к  сокрытию своего поведения</a:t>
            </a:r>
          </a:p>
          <a:p>
            <a:pPr lvl="0"/>
            <a:r>
              <a:rPr lang="ru-RU" dirty="0" smtClean="0"/>
              <a:t>Обсудите с ребенком домашние правила пользования и поведения в сети интернет. Например, длительность, правила безопасного поведения в </a:t>
            </a:r>
            <a:r>
              <a:rPr lang="ru-RU" dirty="0" smtClean="0"/>
              <a:t>Интернет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Установите правила пользования компьютерами и другими устройствами, не оставляйте детей младшего школьного возраста один на один с устройствами, особенно в закрытых помещениях. О наличии таких правил должны знать все друзья ваших детей и их родители.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Простые советы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87887"/>
            <a:ext cx="10515600" cy="526745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Придерживайтесь правила открытого общения с ребенком, обсуждайте проблемы и опасности, которые ребенок может встретить в сети </a:t>
            </a:r>
            <a:r>
              <a:rPr lang="ru-RU" dirty="0" smtClean="0"/>
              <a:t>Интернет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Отключайте интернет в определенное вечернее время ежедневно. Это позволит избежать «зависания» ребенка в </a:t>
            </a:r>
            <a:r>
              <a:rPr lang="ru-RU" dirty="0" smtClean="0"/>
              <a:t>Интернете </a:t>
            </a:r>
            <a:r>
              <a:rPr lang="ru-RU" dirty="0" smtClean="0"/>
              <a:t>вместо сна.</a:t>
            </a:r>
          </a:p>
          <a:p>
            <a:pPr lvl="0"/>
            <a:r>
              <a:rPr lang="ru-RU" dirty="0" smtClean="0"/>
              <a:t>Обязательно убедитесь, что ребенок не столкнется с информацией подобного рода на ваших собственных устройствах.</a:t>
            </a:r>
          </a:p>
          <a:p>
            <a:pPr lvl="0"/>
            <a:r>
              <a:rPr lang="ru-RU" dirty="0" smtClean="0"/>
              <a:t>Если вы пользуетесь какой-либо формой </a:t>
            </a:r>
            <a:r>
              <a:rPr lang="ru-RU" dirty="0" err="1" smtClean="0"/>
              <a:t>контента</a:t>
            </a:r>
            <a:r>
              <a:rPr lang="ru-RU" dirty="0" smtClean="0"/>
              <a:t>,  не рекомендованной для просмотра детьми, будьте осторожны, чтобы избежать негативного воздействия на ребенка.</a:t>
            </a:r>
          </a:p>
          <a:p>
            <a:pPr lvl="0"/>
            <a:r>
              <a:rPr lang="ru-RU" dirty="0" smtClean="0"/>
              <a:t>Защитите паролем свои устройства и </a:t>
            </a:r>
            <a:r>
              <a:rPr lang="ru-RU" dirty="0" err="1" smtClean="0"/>
              <a:t>ограничте</a:t>
            </a:r>
            <a:r>
              <a:rPr lang="ru-RU" dirty="0" smtClean="0"/>
              <a:t> доступ к личной информации.</a:t>
            </a:r>
          </a:p>
          <a:p>
            <a:pPr lvl="0"/>
            <a:r>
              <a:rPr lang="ru-RU" dirty="0" smtClean="0"/>
              <a:t>Удаляйте истории браузера, чтобы дети не могли случайно наткнуться на то, что недавно просматривали родители.</a:t>
            </a:r>
          </a:p>
          <a:p>
            <a:pPr lvl="0"/>
            <a:r>
              <a:rPr lang="ru-RU" dirty="0" smtClean="0"/>
              <a:t>Отключите сервис </a:t>
            </a:r>
            <a:r>
              <a:rPr lang="ru-RU" dirty="0" err="1" smtClean="0"/>
              <a:t>автозаполнения</a:t>
            </a:r>
            <a:r>
              <a:rPr lang="ru-RU" dirty="0" smtClean="0"/>
              <a:t> в браузерах, в том числе паролей.</a:t>
            </a:r>
          </a:p>
          <a:p>
            <a:pPr lvl="0"/>
            <a:r>
              <a:rPr lang="ru-RU" dirty="0" smtClean="0"/>
              <a:t>В случае, если доступ в Интернет осуществляется по единой учетной записи, проверьте хронологию истории </a:t>
            </a:r>
            <a:r>
              <a:rPr lang="ru-RU" dirty="0" err="1" smtClean="0"/>
              <a:t>аккаунта</a:t>
            </a:r>
            <a:r>
              <a:rPr lang="ru-RU" dirty="0" smtClean="0"/>
              <a:t> в </a:t>
            </a:r>
            <a:r>
              <a:rPr lang="ru-RU" dirty="0" err="1" smtClean="0"/>
              <a:t>google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том числе просмотры </a:t>
            </a:r>
            <a:r>
              <a:rPr lang="ru-RU" dirty="0" err="1" smtClean="0"/>
              <a:t>видео-контента</a:t>
            </a:r>
            <a:r>
              <a:rPr lang="ru-RU" dirty="0" smtClean="0"/>
              <a:t> в </a:t>
            </a:r>
            <a:r>
              <a:rPr lang="ru-RU" dirty="0" err="1" smtClean="0"/>
              <a:t>YouTube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043189" y="1558344"/>
            <a:ext cx="4159876" cy="4310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Родители и педагоги – это те люди, с кем наиболее часто общается ребенок. Именно они могут заметить первые признаки изменений в поведении ребенка и начать разговор </a:t>
            </a:r>
            <a:endParaRPr lang="ru-RU" sz="2800" b="1" dirty="0"/>
          </a:p>
        </p:txBody>
      </p:sp>
      <p:pic>
        <p:nvPicPr>
          <p:cNvPr id="1026" name="Picture 2" descr="C:\Documents and Settings\User\Рабочий стол\835569-1584817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650" y="1115574"/>
            <a:ext cx="5614453" cy="47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188" y="193183"/>
            <a:ext cx="8448542" cy="148107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Научите детей видеть ложь!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88753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cs typeface="Aharoni" pitchFamily="2" charset="-79"/>
              </a:rPr>
              <a:t/>
            </a:r>
            <a:br>
              <a:rPr lang="ru-RU" b="1" dirty="0" smtClean="0">
                <a:cs typeface="Aharoni" pitchFamily="2" charset="-79"/>
              </a:rPr>
            </a:br>
            <a:r>
              <a:rPr lang="ru-RU" b="1" dirty="0" smtClean="0">
                <a:latin typeface="+mn-lt"/>
                <a:cs typeface="Aharoni" pitchFamily="2" charset="-79"/>
              </a:rPr>
              <a:t>Я волнуюсь, что мой ребенок может оскорблять и обижать других людей</a:t>
            </a:r>
            <a:r>
              <a:rPr lang="ru-RU" b="1" dirty="0" smtClean="0"/>
              <a:t> </a:t>
            </a:r>
            <a:r>
              <a:rPr lang="ru-RU" b="1" dirty="0" smtClean="0">
                <a:latin typeface="+mn-lt"/>
              </a:rPr>
              <a:t>в сети интернет</a:t>
            </a:r>
            <a:endParaRPr lang="ru-RU" b="1" dirty="0">
              <a:latin typeface="+mn-lt"/>
              <a:cs typeface="Aharoni" pitchFamily="2" charset="-79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7881870" y="987425"/>
            <a:ext cx="3473518" cy="4873625"/>
          </a:xfrm>
        </p:spPr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939051" cy="42532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/>
              <a:t>Всегда лучше предупредить, чем разбираться с последствиями. В отношении детей этот тезис особенно актуален, потому что усвоенные привычки или правила поведения они продолжают повторять и во взрослом возрасте. Дети легко принимают негативные модели поведения, которые могут негативно сказываться коммуникации и успешности в реальном мире. Поэтому важно научить ребенка культуре общения, в том числе в сети </a:t>
            </a:r>
            <a:r>
              <a:rPr lang="ru-RU" sz="2800" dirty="0" smtClean="0"/>
              <a:t>Интернет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871" y="2084231"/>
            <a:ext cx="3503054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986015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Я думаю, что моего ребенка оскорбляют или обижают в сети интернет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6851560" y="987425"/>
            <a:ext cx="4503827" cy="4873625"/>
          </a:xfrm>
        </p:spPr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60257" cy="3811588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Дети, особенно подростки, зачастую не говорят родителям о том, что они чувствуют, особенно о своих </a:t>
            </a:r>
            <a:r>
              <a:rPr lang="ru-RU" sz="2800" dirty="0" err="1" smtClean="0"/>
              <a:t>переживаниях,что</a:t>
            </a:r>
            <a:r>
              <a:rPr lang="ru-RU" sz="2800" dirty="0" smtClean="0"/>
              <a:t> с ними произошло в сети. Основная причина в том, что они боятся, что сделали что-то не так, или что их могут лишить компьютера и доступа в </a:t>
            </a:r>
            <a:r>
              <a:rPr lang="ru-RU" sz="2800" dirty="0" smtClean="0"/>
              <a:t>Интернет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713" y="991673"/>
            <a:ext cx="4340179" cy="486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Признаки, на которые необходимо обратить внимание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5505718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Ребенок становится грустным или нервным после просмотра мобильного телефона или пользования сети  </a:t>
            </a:r>
            <a:r>
              <a:rPr lang="ru-RU" dirty="0" smtClean="0"/>
              <a:t>Интернет</a:t>
            </a:r>
            <a:endParaRPr lang="ru-RU" dirty="0" smtClean="0"/>
          </a:p>
          <a:p>
            <a:pPr lvl="0" algn="just"/>
            <a:r>
              <a:rPr lang="ru-RU" dirty="0" smtClean="0"/>
              <a:t> Ребенок меняет свое поведение и привычки, становится раздражительным, агрессивным, отстраняется и ищет одиночества</a:t>
            </a:r>
          </a:p>
          <a:p>
            <a:pPr lvl="0"/>
            <a:r>
              <a:rPr lang="ru-RU" dirty="0" smtClean="0"/>
              <a:t>Происходит неожиданная смена круга друзей</a:t>
            </a:r>
          </a:p>
          <a:p>
            <a:pPr lvl="0"/>
            <a:r>
              <a:rPr lang="ru-RU" dirty="0" smtClean="0"/>
              <a:t>Ребенок перестает посещать школьные занятия и тренировки, участвовать в жизни школы. Меняется привычки и время отхода ко сну</a:t>
            </a:r>
          </a:p>
          <a:p>
            <a:pPr lvl="0"/>
            <a:r>
              <a:rPr lang="ru-RU" dirty="0" smtClean="0"/>
              <a:t>Ухудшается школьная успеваемость</a:t>
            </a:r>
          </a:p>
          <a:p>
            <a:pPr lvl="0"/>
            <a:r>
              <a:rPr lang="ru-RU" dirty="0" smtClean="0"/>
              <a:t>Ребенок становится скрытным, пытается скрыть интернет активность и использование мобильного телефона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539806" cy="85644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Что делать?</a:t>
            </a:r>
            <a:endParaRPr lang="ru-RU" sz="5400" b="1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7482624" y="987425"/>
            <a:ext cx="3872763" cy="4873625"/>
          </a:xfrm>
        </p:spPr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839788" y="1236372"/>
            <a:ext cx="6591322" cy="4632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/>
              <a:t>Постарайтесь воздержаться от того, чтобы немедленно забрать у ребенка все </a:t>
            </a:r>
            <a:r>
              <a:rPr lang="ru-RU" sz="2800" dirty="0" err="1" smtClean="0"/>
              <a:t>гаджеты</a:t>
            </a:r>
            <a:r>
              <a:rPr lang="ru-RU" sz="2800" dirty="0" smtClean="0"/>
              <a:t> и лишить его доступа в Интернет. Лишение ребенка телефона или компьютера может привести к обратному результату. Такое решение может отдалять детей от сверстников, поскольку ребенок лишается одного из каналов коммуникации и взаимодействия с друзьями. Лишая их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доступа, важно научить как взаимодействовать с внешним миром и восстанавливать физическое и психологическое здоровье.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110" y="862885"/>
            <a:ext cx="3940935" cy="499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104" y="457200"/>
            <a:ext cx="4430333" cy="77917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Что делать?</a:t>
            </a:r>
            <a:endParaRPr lang="ru-RU" sz="5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8332630" y="987425"/>
            <a:ext cx="3022757" cy="4873625"/>
          </a:xfrm>
        </p:spPr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184856" y="1596980"/>
            <a:ext cx="7031865" cy="4272008"/>
          </a:xfrm>
        </p:spPr>
        <p:txBody>
          <a:bodyPr/>
          <a:lstStyle/>
          <a:p>
            <a:pPr algn="just"/>
            <a:r>
              <a:rPr lang="ru-RU" sz="2400" dirty="0" smtClean="0"/>
              <a:t>Оставайтесь спокойными и открытыми к общению - не паникуйте. Ребенку важно знать, что он может обратиться к вам и быть услышанным. Если вы хотите, чтобы ребенок чувствовал себя уверенным, не следует немедленно расстраиваться, плакать или злиться, как только он расскажет вам о сложившейся ситуации. Лучшее средство общения - это открытый диалог с самого начала. Начинайте разговор без субъективных обвинений или агрессии, дайте ребенку почувствовать, что он может прийти к вам с любой проблемой без страха быть наказанным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3994" y="1571223"/>
            <a:ext cx="3103809" cy="359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747" y="682578"/>
            <a:ext cx="7109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/>
              <a:t>Еще советы</a:t>
            </a:r>
            <a:endParaRPr lang="ru-RU" sz="8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7" y="1957588"/>
            <a:ext cx="7490340" cy="385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1. Послушайте, подумайте и возьмите паузу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9251" y="1825625"/>
            <a:ext cx="9826580" cy="435133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Оцените проблему, о которой вам рассказал ребенок. </a:t>
            </a:r>
          </a:p>
          <a:p>
            <a:pPr algn="just">
              <a:buNone/>
            </a:pPr>
            <a:r>
              <a:rPr lang="ru-RU" dirty="0" smtClean="0"/>
              <a:t>	Как она проявляется: это однократные или постоянные действия? Не забывайте выразить сопереживание ребенку, чтобы он знал о том, что вы понимаете как он себя чувствует. Выдержите паузу, чтобы обдумать то, что вы хотите сказать или сделать. Это позволит избежать импульсивных решений и действий. Такой подход позволяет дополнительно оценить возникшую ситуацию, обдумать то, что случилось и еще раз пообщаться с ребенком, закрепить сложившийся контакт и убедить ребенка, что его проблемы значимы для вас. Оцените как ребенок воспринимает произошедшее. Может ли он причинять вред себе? Возможно необходимо обратиться за помощью к специалистам, на детскую линию. 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2. Примите меры защиты, если это необходимо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1783" y="1825625"/>
            <a:ext cx="9744892" cy="43513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	Если ребенок подвергается угрозам, или высказывает</a:t>
            </a:r>
          </a:p>
          <a:p>
            <a:pPr>
              <a:buNone/>
            </a:pPr>
            <a:r>
              <a:rPr lang="ru-RU" dirty="0" smtClean="0"/>
              <a:t>               желание причинить вред себе, лучше всего</a:t>
            </a:r>
          </a:p>
          <a:p>
            <a:pPr>
              <a:buNone/>
            </a:pPr>
            <a:r>
              <a:rPr lang="ru-RU" dirty="0" smtClean="0"/>
              <a:t>		    обратиться за профессиональной помощью. </a:t>
            </a:r>
          </a:p>
          <a:p>
            <a:pPr algn="ctr">
              <a:buNone/>
            </a:pPr>
            <a:r>
              <a:rPr lang="ru-RU" dirty="0" smtClean="0"/>
              <a:t>	Позвоните на линию помощи немедленно, если </a:t>
            </a:r>
          </a:p>
          <a:p>
            <a:pPr algn="ctr">
              <a:buNone/>
            </a:pPr>
            <a:r>
              <a:rPr lang="ru-RU" dirty="0" smtClean="0"/>
              <a:t> существует угроза его физическому здоровью.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1095</Words>
  <Application>Microsoft Office PowerPoint</Application>
  <PresentationFormat>Произвольный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Государственное учреждение образования «Социально-педагогический центр Поставского района Основные вопросы о безопасности детей в сети интернет </vt:lpstr>
      <vt:lpstr> Я волнуюсь, что мой ребенок может оскорблять и обижать других людей в сети интернет</vt:lpstr>
      <vt:lpstr>Я думаю, что моего ребенка оскорбляют или обижают в сети интернет </vt:lpstr>
      <vt:lpstr>Признаки, на которые необходимо обратить внимание </vt:lpstr>
      <vt:lpstr>Что делать?</vt:lpstr>
      <vt:lpstr>Что делать?</vt:lpstr>
      <vt:lpstr>Слайд 7</vt:lpstr>
      <vt:lpstr>1. Послушайте, подумайте и возьмите паузу </vt:lpstr>
      <vt:lpstr>2. Примите меры защиты, если это необходимо  </vt:lpstr>
      <vt:lpstr>3. Сохраните доказательства угрозы</vt:lpstr>
      <vt:lpstr> 4. Предоставьте ребенку право и  возможность принимать решение  </vt:lpstr>
      <vt:lpstr>5. Научите ребенка управлять контактами  в сети Интернет  </vt:lpstr>
      <vt:lpstr>6. Помогите ребенку заблокировать или ограничить доступ человека, который пишет ему в социальной сети</vt:lpstr>
      <vt:lpstr>Негативный контент </vt:lpstr>
      <vt:lpstr>Родителям следует ограничить доступ к следующей информации </vt:lpstr>
      <vt:lpstr>Простые советы </vt:lpstr>
      <vt:lpstr>Простые советы </vt:lpstr>
      <vt:lpstr>Научите детей видеть ложь!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12</cp:revision>
  <dcterms:created xsi:type="dcterms:W3CDTF">2020-01-15T13:52:14Z</dcterms:created>
  <dcterms:modified xsi:type="dcterms:W3CDTF">2020-10-07T11:53:36Z</dcterms:modified>
</cp:coreProperties>
</file>