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Lst>
  <p:notesMasterIdLst>
    <p:notesMasterId r:id="rId49"/>
  </p:notesMasterIdLst>
  <p:sldIdLst>
    <p:sldId id="256" r:id="rId2"/>
    <p:sldId id="461" r:id="rId3"/>
    <p:sldId id="442" r:id="rId4"/>
    <p:sldId id="263" r:id="rId5"/>
    <p:sldId id="462" r:id="rId6"/>
    <p:sldId id="369" r:id="rId7"/>
    <p:sldId id="399" r:id="rId8"/>
    <p:sldId id="404" r:id="rId9"/>
    <p:sldId id="408" r:id="rId10"/>
    <p:sldId id="273" r:id="rId11"/>
    <p:sldId id="275" r:id="rId12"/>
    <p:sldId id="277" r:id="rId13"/>
    <p:sldId id="278" r:id="rId14"/>
    <p:sldId id="279" r:id="rId15"/>
    <p:sldId id="311" r:id="rId16"/>
    <p:sldId id="283" r:id="rId17"/>
    <p:sldId id="284" r:id="rId18"/>
    <p:sldId id="341" r:id="rId19"/>
    <p:sldId id="449" r:id="rId20"/>
    <p:sldId id="298" r:id="rId21"/>
    <p:sldId id="446" r:id="rId22"/>
    <p:sldId id="287" r:id="rId23"/>
    <p:sldId id="290" r:id="rId24"/>
    <p:sldId id="292" r:id="rId25"/>
    <p:sldId id="448" r:id="rId26"/>
    <p:sldId id="358" r:id="rId27"/>
    <p:sldId id="362" r:id="rId28"/>
    <p:sldId id="436" r:id="rId29"/>
    <p:sldId id="437" r:id="rId30"/>
    <p:sldId id="267" r:id="rId31"/>
    <p:sldId id="452" r:id="rId32"/>
    <p:sldId id="269" r:id="rId33"/>
    <p:sldId id="453" r:id="rId34"/>
    <p:sldId id="312" r:id="rId35"/>
    <p:sldId id="390" r:id="rId36"/>
    <p:sldId id="460" r:id="rId37"/>
    <p:sldId id="447" r:id="rId38"/>
    <p:sldId id="266" r:id="rId39"/>
    <p:sldId id="327" r:id="rId40"/>
    <p:sldId id="328" r:id="rId41"/>
    <p:sldId id="372" r:id="rId42"/>
    <p:sldId id="307" r:id="rId43"/>
    <p:sldId id="330" r:id="rId44"/>
    <p:sldId id="309" r:id="rId45"/>
    <p:sldId id="332" r:id="rId46"/>
    <p:sldId id="454" r:id="rId47"/>
    <p:sldId id="41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4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_rels/data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8.svg"/><Relationship Id="rId1" Type="http://schemas.openxmlformats.org/officeDocument/2006/relationships/image" Target="../media/image25.png"/><Relationship Id="rId6" Type="http://schemas.openxmlformats.org/officeDocument/2006/relationships/image" Target="../media/image42.svg"/><Relationship Id="rId5" Type="http://schemas.openxmlformats.org/officeDocument/2006/relationships/image" Target="../media/image27.png"/><Relationship Id="rId4" Type="http://schemas.openxmlformats.org/officeDocument/2006/relationships/image" Target="../media/image40.svg"/></Relationships>
</file>

<file path=ppt/diagrams/_rels/data13.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47.svg"/><Relationship Id="rId1" Type="http://schemas.openxmlformats.org/officeDocument/2006/relationships/image" Target="../media/image31.png"/><Relationship Id="rId6" Type="http://schemas.openxmlformats.org/officeDocument/2006/relationships/image" Target="../media/image51.svg"/><Relationship Id="rId5" Type="http://schemas.openxmlformats.org/officeDocument/2006/relationships/image" Target="../media/image33.png"/><Relationship Id="rId4" Type="http://schemas.openxmlformats.org/officeDocument/2006/relationships/image" Target="../media/image49.svg"/></Relationships>
</file>

<file path=ppt/diagrams/_rels/data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svg"/><Relationship Id="rId1" Type="http://schemas.openxmlformats.org/officeDocument/2006/relationships/image" Target="../media/image9.png"/><Relationship Id="rId6" Type="http://schemas.openxmlformats.org/officeDocument/2006/relationships/image" Target="../media/image11.svg"/><Relationship Id="rId5" Type="http://schemas.openxmlformats.org/officeDocument/2006/relationships/image" Target="../media/image11.png"/><Relationship Id="rId4" Type="http://schemas.openxmlformats.org/officeDocument/2006/relationships/image" Target="../media/image9.svg"/></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svg"/><Relationship Id="rId1" Type="http://schemas.openxmlformats.org/officeDocument/2006/relationships/image" Target="../media/image14.png"/><Relationship Id="rId6" Type="http://schemas.openxmlformats.org/officeDocument/2006/relationships/image" Target="../media/image21.svg"/><Relationship Id="rId5" Type="http://schemas.openxmlformats.org/officeDocument/2006/relationships/image" Target="../media/image16.png"/><Relationship Id="rId4" Type="http://schemas.openxmlformats.org/officeDocument/2006/relationships/image" Target="../media/image19.svg"/></Relationships>
</file>

<file path=ppt/diagrams/_rels/data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3.svg"/><Relationship Id="rId1" Type="http://schemas.openxmlformats.org/officeDocument/2006/relationships/image" Target="../media/image17.png"/><Relationship Id="rId6" Type="http://schemas.openxmlformats.org/officeDocument/2006/relationships/image" Target="../media/image27.svg"/><Relationship Id="rId5" Type="http://schemas.openxmlformats.org/officeDocument/2006/relationships/image" Target="../media/image19.png"/><Relationship Id="rId4" Type="http://schemas.openxmlformats.org/officeDocument/2006/relationships/image" Target="../media/image25.svg"/></Relationships>
</file>

<file path=ppt/diagrams/_rels/data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svg"/><Relationship Id="rId1" Type="http://schemas.openxmlformats.org/officeDocument/2006/relationships/image" Target="../media/image21.png"/><Relationship Id="rId6" Type="http://schemas.openxmlformats.org/officeDocument/2006/relationships/image" Target="../media/image35.svg"/><Relationship Id="rId5" Type="http://schemas.openxmlformats.org/officeDocument/2006/relationships/image" Target="../media/image23.png"/><Relationship Id="rId4" Type="http://schemas.openxmlformats.org/officeDocument/2006/relationships/image" Target="../media/image33.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8.svg"/><Relationship Id="rId1" Type="http://schemas.openxmlformats.org/officeDocument/2006/relationships/image" Target="../media/image25.png"/><Relationship Id="rId6" Type="http://schemas.openxmlformats.org/officeDocument/2006/relationships/image" Target="../media/image42.svg"/><Relationship Id="rId5" Type="http://schemas.openxmlformats.org/officeDocument/2006/relationships/image" Target="../media/image27.png"/><Relationship Id="rId4" Type="http://schemas.openxmlformats.org/officeDocument/2006/relationships/image" Target="../media/image40.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47.svg"/><Relationship Id="rId1" Type="http://schemas.openxmlformats.org/officeDocument/2006/relationships/image" Target="../media/image31.png"/><Relationship Id="rId6" Type="http://schemas.openxmlformats.org/officeDocument/2006/relationships/image" Target="../media/image51.svg"/><Relationship Id="rId5" Type="http://schemas.openxmlformats.org/officeDocument/2006/relationships/image" Target="../media/image33.png"/><Relationship Id="rId4" Type="http://schemas.openxmlformats.org/officeDocument/2006/relationships/image" Target="../media/image4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svg"/><Relationship Id="rId1" Type="http://schemas.openxmlformats.org/officeDocument/2006/relationships/image" Target="../media/image9.png"/><Relationship Id="rId6" Type="http://schemas.openxmlformats.org/officeDocument/2006/relationships/image" Target="../media/image11.svg"/><Relationship Id="rId5" Type="http://schemas.openxmlformats.org/officeDocument/2006/relationships/image" Target="../media/image11.png"/><Relationship Id="rId4" Type="http://schemas.openxmlformats.org/officeDocument/2006/relationships/image" Target="../media/image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svg"/><Relationship Id="rId1" Type="http://schemas.openxmlformats.org/officeDocument/2006/relationships/image" Target="../media/image14.png"/><Relationship Id="rId6" Type="http://schemas.openxmlformats.org/officeDocument/2006/relationships/image" Target="../media/image21.svg"/><Relationship Id="rId5" Type="http://schemas.openxmlformats.org/officeDocument/2006/relationships/image" Target="../media/image16.png"/><Relationship Id="rId4" Type="http://schemas.openxmlformats.org/officeDocument/2006/relationships/image" Target="../media/image19.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3.svg"/><Relationship Id="rId1" Type="http://schemas.openxmlformats.org/officeDocument/2006/relationships/image" Target="../media/image17.png"/><Relationship Id="rId6" Type="http://schemas.openxmlformats.org/officeDocument/2006/relationships/image" Target="../media/image27.svg"/><Relationship Id="rId5" Type="http://schemas.openxmlformats.org/officeDocument/2006/relationships/image" Target="../media/image19.png"/><Relationship Id="rId4" Type="http://schemas.openxmlformats.org/officeDocument/2006/relationships/image" Target="../media/image25.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svg"/><Relationship Id="rId1" Type="http://schemas.openxmlformats.org/officeDocument/2006/relationships/image" Target="../media/image21.png"/><Relationship Id="rId6" Type="http://schemas.openxmlformats.org/officeDocument/2006/relationships/image" Target="../media/image35.svg"/><Relationship Id="rId5" Type="http://schemas.openxmlformats.org/officeDocument/2006/relationships/image" Target="../media/image23.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236A22-1A59-4DB3-BC75-BBBFCBBA52E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1236048-B2A1-4FC1-8387-F87AD742538B}">
      <dgm:prSet/>
      <dgm:spPr/>
      <dgm:t>
        <a:bodyPr/>
        <a:lstStyle/>
        <a:p>
          <a:r>
            <a:rPr lang="ru-RU"/>
            <a:t>В кризисной ситуации чаще всего меняется поведение ребенка, это может выражаться в </a:t>
          </a:r>
          <a:r>
            <a:rPr lang="ru-RU" i="1"/>
            <a:t>возращении </a:t>
          </a:r>
          <a:r>
            <a:rPr lang="ru-RU"/>
            <a:t>к поведению, которое было характерно ребенку на более ранних возрастных этапах (регрессия).</a:t>
          </a:r>
          <a:endParaRPr lang="en-US"/>
        </a:p>
      </dgm:t>
    </dgm:pt>
    <dgm:pt modelId="{71D4E25A-D01D-4EE1-B737-37A7D74EA4C5}" type="parTrans" cxnId="{81722C0C-D798-4E92-A365-79BEB4DCA589}">
      <dgm:prSet/>
      <dgm:spPr/>
      <dgm:t>
        <a:bodyPr/>
        <a:lstStyle/>
        <a:p>
          <a:endParaRPr lang="en-US"/>
        </a:p>
      </dgm:t>
    </dgm:pt>
    <dgm:pt modelId="{FC7A7294-A0E0-42A3-BC40-C8742F59A25B}" type="sibTrans" cxnId="{81722C0C-D798-4E92-A365-79BEB4DCA589}">
      <dgm:prSet/>
      <dgm:spPr/>
      <dgm:t>
        <a:bodyPr/>
        <a:lstStyle/>
        <a:p>
          <a:endParaRPr lang="en-US"/>
        </a:p>
      </dgm:t>
    </dgm:pt>
    <dgm:pt modelId="{4A2F86C2-667F-45F5-A090-7E3444F113AD}">
      <dgm:prSet/>
      <dgm:spPr/>
      <dgm:t>
        <a:bodyPr/>
        <a:lstStyle/>
        <a:p>
          <a:r>
            <a:rPr lang="ru-RU"/>
            <a:t>Очень важно отметить (знать), что в большинстве случаев это нормальная реакция на ненормальную ситуацию.</a:t>
          </a:r>
          <a:endParaRPr lang="en-US"/>
        </a:p>
      </dgm:t>
    </dgm:pt>
    <dgm:pt modelId="{C9A714D0-EA07-4C29-889D-F8E9E1531020}" type="parTrans" cxnId="{A29E24FC-8CDC-45D2-BBAA-A09202A1A4F6}">
      <dgm:prSet/>
      <dgm:spPr/>
      <dgm:t>
        <a:bodyPr/>
        <a:lstStyle/>
        <a:p>
          <a:endParaRPr lang="en-US"/>
        </a:p>
      </dgm:t>
    </dgm:pt>
    <dgm:pt modelId="{64DB9B26-E1E4-4A4E-BAEC-5F7019A67B0C}" type="sibTrans" cxnId="{A29E24FC-8CDC-45D2-BBAA-A09202A1A4F6}">
      <dgm:prSet/>
      <dgm:spPr/>
      <dgm:t>
        <a:bodyPr/>
        <a:lstStyle/>
        <a:p>
          <a:endParaRPr lang="en-US"/>
        </a:p>
      </dgm:t>
    </dgm:pt>
    <dgm:pt modelId="{2C6D32A3-EC1A-479D-8A88-DA866D032222}">
      <dgm:prSet/>
      <dgm:spPr/>
      <dgm:t>
        <a:bodyPr/>
        <a:lstStyle/>
        <a:p>
          <a:r>
            <a:rPr lang="ru-RU"/>
            <a:t>Дети «перерабатывают» травму </a:t>
          </a:r>
          <a:r>
            <a:rPr lang="ru-RU" u="sng"/>
            <a:t>медленнее</a:t>
          </a:r>
          <a:r>
            <a:rPr lang="ru-RU"/>
            <a:t>, чем взрослые; реакция на травму зависит от возраста ребенка и его особенностей развития. </a:t>
          </a:r>
          <a:endParaRPr lang="en-US"/>
        </a:p>
      </dgm:t>
    </dgm:pt>
    <dgm:pt modelId="{F28C0F76-18A8-44E0-BECB-CA25F1A5323E}" type="parTrans" cxnId="{FD54DB20-8501-49D2-97E8-2DDD5805F693}">
      <dgm:prSet/>
      <dgm:spPr/>
      <dgm:t>
        <a:bodyPr/>
        <a:lstStyle/>
        <a:p>
          <a:endParaRPr lang="en-US"/>
        </a:p>
      </dgm:t>
    </dgm:pt>
    <dgm:pt modelId="{09A1E7C8-F78E-4477-AACD-B8DEDC5D83BF}" type="sibTrans" cxnId="{FD54DB20-8501-49D2-97E8-2DDD5805F693}">
      <dgm:prSet/>
      <dgm:spPr/>
      <dgm:t>
        <a:bodyPr/>
        <a:lstStyle/>
        <a:p>
          <a:endParaRPr lang="en-US"/>
        </a:p>
      </dgm:t>
    </dgm:pt>
    <dgm:pt modelId="{5AB67F67-9CC8-4DF3-BB40-1AAA4C8DF3B8}" type="pres">
      <dgm:prSet presAssocID="{E9236A22-1A59-4DB3-BC75-BBBFCBBA52EA}" presName="linear" presStyleCnt="0">
        <dgm:presLayoutVars>
          <dgm:animLvl val="lvl"/>
          <dgm:resizeHandles val="exact"/>
        </dgm:presLayoutVars>
      </dgm:prSet>
      <dgm:spPr/>
      <dgm:t>
        <a:bodyPr/>
        <a:lstStyle/>
        <a:p>
          <a:endParaRPr lang="ru-RU"/>
        </a:p>
      </dgm:t>
    </dgm:pt>
    <dgm:pt modelId="{F089E2C7-EA72-415B-B6B3-BF54558CD74B}" type="pres">
      <dgm:prSet presAssocID="{F1236048-B2A1-4FC1-8387-F87AD742538B}" presName="parentText" presStyleLbl="node1" presStyleIdx="0" presStyleCnt="3">
        <dgm:presLayoutVars>
          <dgm:chMax val="0"/>
          <dgm:bulletEnabled val="1"/>
        </dgm:presLayoutVars>
      </dgm:prSet>
      <dgm:spPr/>
      <dgm:t>
        <a:bodyPr/>
        <a:lstStyle/>
        <a:p>
          <a:endParaRPr lang="ru-RU"/>
        </a:p>
      </dgm:t>
    </dgm:pt>
    <dgm:pt modelId="{5380428F-E312-4982-8382-29485B5D2A87}" type="pres">
      <dgm:prSet presAssocID="{FC7A7294-A0E0-42A3-BC40-C8742F59A25B}" presName="spacer" presStyleCnt="0"/>
      <dgm:spPr/>
    </dgm:pt>
    <dgm:pt modelId="{A49D7CE1-8696-4DBC-B542-0E9830A60305}" type="pres">
      <dgm:prSet presAssocID="{4A2F86C2-667F-45F5-A090-7E3444F113AD}" presName="parentText" presStyleLbl="node1" presStyleIdx="1" presStyleCnt="3">
        <dgm:presLayoutVars>
          <dgm:chMax val="0"/>
          <dgm:bulletEnabled val="1"/>
        </dgm:presLayoutVars>
      </dgm:prSet>
      <dgm:spPr/>
      <dgm:t>
        <a:bodyPr/>
        <a:lstStyle/>
        <a:p>
          <a:endParaRPr lang="ru-RU"/>
        </a:p>
      </dgm:t>
    </dgm:pt>
    <dgm:pt modelId="{CE8B1D1C-33BC-4A40-A4E3-34A0665B9A00}" type="pres">
      <dgm:prSet presAssocID="{64DB9B26-E1E4-4A4E-BAEC-5F7019A67B0C}" presName="spacer" presStyleCnt="0"/>
      <dgm:spPr/>
    </dgm:pt>
    <dgm:pt modelId="{7E036985-E998-47B5-B467-E468C68E6D25}" type="pres">
      <dgm:prSet presAssocID="{2C6D32A3-EC1A-479D-8A88-DA866D032222}" presName="parentText" presStyleLbl="node1" presStyleIdx="2" presStyleCnt="3">
        <dgm:presLayoutVars>
          <dgm:chMax val="0"/>
          <dgm:bulletEnabled val="1"/>
        </dgm:presLayoutVars>
      </dgm:prSet>
      <dgm:spPr/>
      <dgm:t>
        <a:bodyPr/>
        <a:lstStyle/>
        <a:p>
          <a:endParaRPr lang="ru-RU"/>
        </a:p>
      </dgm:t>
    </dgm:pt>
  </dgm:ptLst>
  <dgm:cxnLst>
    <dgm:cxn modelId="{81722C0C-D798-4E92-A365-79BEB4DCA589}" srcId="{E9236A22-1A59-4DB3-BC75-BBBFCBBA52EA}" destId="{F1236048-B2A1-4FC1-8387-F87AD742538B}" srcOrd="0" destOrd="0" parTransId="{71D4E25A-D01D-4EE1-B737-37A7D74EA4C5}" sibTransId="{FC7A7294-A0E0-42A3-BC40-C8742F59A25B}"/>
    <dgm:cxn modelId="{FD54DB20-8501-49D2-97E8-2DDD5805F693}" srcId="{E9236A22-1A59-4DB3-BC75-BBBFCBBA52EA}" destId="{2C6D32A3-EC1A-479D-8A88-DA866D032222}" srcOrd="2" destOrd="0" parTransId="{F28C0F76-18A8-44E0-BECB-CA25F1A5323E}" sibTransId="{09A1E7C8-F78E-4477-AACD-B8DEDC5D83BF}"/>
    <dgm:cxn modelId="{A29E24FC-8CDC-45D2-BBAA-A09202A1A4F6}" srcId="{E9236A22-1A59-4DB3-BC75-BBBFCBBA52EA}" destId="{4A2F86C2-667F-45F5-A090-7E3444F113AD}" srcOrd="1" destOrd="0" parTransId="{C9A714D0-EA07-4C29-889D-F8E9E1531020}" sibTransId="{64DB9B26-E1E4-4A4E-BAEC-5F7019A67B0C}"/>
    <dgm:cxn modelId="{453614C4-5F81-4F4D-B1F2-A3736D973862}" type="presOf" srcId="{F1236048-B2A1-4FC1-8387-F87AD742538B}" destId="{F089E2C7-EA72-415B-B6B3-BF54558CD74B}" srcOrd="0" destOrd="0" presId="urn:microsoft.com/office/officeart/2005/8/layout/vList2"/>
    <dgm:cxn modelId="{851E1F43-53B2-4D7A-8613-BE1558A67CE2}" type="presOf" srcId="{2C6D32A3-EC1A-479D-8A88-DA866D032222}" destId="{7E036985-E998-47B5-B467-E468C68E6D25}" srcOrd="0" destOrd="0" presId="urn:microsoft.com/office/officeart/2005/8/layout/vList2"/>
    <dgm:cxn modelId="{97D3A316-0CD1-4CED-86D7-285E9FEA8E0E}" type="presOf" srcId="{E9236A22-1A59-4DB3-BC75-BBBFCBBA52EA}" destId="{5AB67F67-9CC8-4DF3-BB40-1AAA4C8DF3B8}" srcOrd="0" destOrd="0" presId="urn:microsoft.com/office/officeart/2005/8/layout/vList2"/>
    <dgm:cxn modelId="{FAE5E08A-164C-42E8-929B-583C6199EBD7}" type="presOf" srcId="{4A2F86C2-667F-45F5-A090-7E3444F113AD}" destId="{A49D7CE1-8696-4DBC-B542-0E9830A60305}" srcOrd="0" destOrd="0" presId="urn:microsoft.com/office/officeart/2005/8/layout/vList2"/>
    <dgm:cxn modelId="{C0715977-A8B1-468B-AEE9-524278EBE2C3}" type="presParOf" srcId="{5AB67F67-9CC8-4DF3-BB40-1AAA4C8DF3B8}" destId="{F089E2C7-EA72-415B-B6B3-BF54558CD74B}" srcOrd="0" destOrd="0" presId="urn:microsoft.com/office/officeart/2005/8/layout/vList2"/>
    <dgm:cxn modelId="{0091721E-8634-4735-BB89-60DE8925D234}" type="presParOf" srcId="{5AB67F67-9CC8-4DF3-BB40-1AAA4C8DF3B8}" destId="{5380428F-E312-4982-8382-29485B5D2A87}" srcOrd="1" destOrd="0" presId="urn:microsoft.com/office/officeart/2005/8/layout/vList2"/>
    <dgm:cxn modelId="{A0D7770F-6548-4885-B73E-514FFA29B4C2}" type="presParOf" srcId="{5AB67F67-9CC8-4DF3-BB40-1AAA4C8DF3B8}" destId="{A49D7CE1-8696-4DBC-B542-0E9830A60305}" srcOrd="2" destOrd="0" presId="urn:microsoft.com/office/officeart/2005/8/layout/vList2"/>
    <dgm:cxn modelId="{651CF82B-C468-4A53-B992-9DAA04858A1A}" type="presParOf" srcId="{5AB67F67-9CC8-4DF3-BB40-1AAA4C8DF3B8}" destId="{CE8B1D1C-33BC-4A40-A4E3-34A0665B9A00}" srcOrd="3" destOrd="0" presId="urn:microsoft.com/office/officeart/2005/8/layout/vList2"/>
    <dgm:cxn modelId="{63F05666-61FB-4D4D-BD4E-1172D4E82BA5}" type="presParOf" srcId="{5AB67F67-9CC8-4DF3-BB40-1AAA4C8DF3B8}" destId="{7E036985-E998-47B5-B467-E468C68E6D2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30A5D4-2BD2-4709-91F4-A13D5C85753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D82D99E2-102F-4272-8257-911AEAD65C69}">
      <dgm:prSet/>
      <dgm:spPr/>
      <dgm:t>
        <a:bodyPr/>
        <a:lstStyle/>
        <a:p>
          <a:r>
            <a:rPr lang="ru-RU" dirty="0"/>
            <a:t>Направляйте разговор в сторону душевной боли, а не от нее</a:t>
          </a:r>
          <a:endParaRPr lang="en-US" dirty="0"/>
        </a:p>
      </dgm:t>
    </dgm:pt>
    <dgm:pt modelId="{4325A6DD-3141-4279-B9B1-F6A2F62FC22B}" type="parTrans" cxnId="{09AA528C-1EEB-4FD7-9179-12413B462BC2}">
      <dgm:prSet/>
      <dgm:spPr/>
      <dgm:t>
        <a:bodyPr/>
        <a:lstStyle/>
        <a:p>
          <a:endParaRPr lang="en-US"/>
        </a:p>
      </dgm:t>
    </dgm:pt>
    <dgm:pt modelId="{B5C35281-7BD9-4E08-B538-1ABFED881B55}" type="sibTrans" cxnId="{09AA528C-1EEB-4FD7-9179-12413B462BC2}">
      <dgm:prSet/>
      <dgm:spPr/>
      <dgm:t>
        <a:bodyPr/>
        <a:lstStyle/>
        <a:p>
          <a:endParaRPr lang="en-US"/>
        </a:p>
      </dgm:t>
    </dgm:pt>
    <dgm:pt modelId="{F5CFBA60-3378-482E-BC8C-E15C30AD26A9}">
      <dgm:prSet/>
      <dgm:spPr/>
      <dgm:t>
        <a:bodyPr/>
        <a:lstStyle/>
        <a:p>
          <a:r>
            <a:rPr lang="ru-RU" dirty="0" err="1"/>
            <a:t>Пострайтесь</a:t>
          </a:r>
          <a:r>
            <a:rPr lang="ru-RU" dirty="0"/>
            <a:t> увидеть и почувствовать ситуацию глазами ребенка. </a:t>
          </a:r>
          <a:r>
            <a:rPr lang="ru-RU" i="1" dirty="0"/>
            <a:t>Будьте на его стороне!</a:t>
          </a:r>
          <a:endParaRPr lang="en-US" dirty="0"/>
        </a:p>
      </dgm:t>
    </dgm:pt>
    <dgm:pt modelId="{73176CB9-D375-4451-A72C-909DFAF5C439}" type="parTrans" cxnId="{E24EACBF-393D-44E5-9E4D-8554C4A934D6}">
      <dgm:prSet/>
      <dgm:spPr/>
      <dgm:t>
        <a:bodyPr/>
        <a:lstStyle/>
        <a:p>
          <a:endParaRPr lang="en-US"/>
        </a:p>
      </dgm:t>
    </dgm:pt>
    <dgm:pt modelId="{FABE2669-B84F-43EF-8DDF-39548AFEFB75}" type="sibTrans" cxnId="{E24EACBF-393D-44E5-9E4D-8554C4A934D6}">
      <dgm:prSet/>
      <dgm:spPr/>
      <dgm:t>
        <a:bodyPr/>
        <a:lstStyle/>
        <a:p>
          <a:endParaRPr lang="en-US"/>
        </a:p>
      </dgm:t>
    </dgm:pt>
    <dgm:pt modelId="{C34FCB5F-7832-47C2-AD57-0697286CC241}">
      <dgm:prSet/>
      <dgm:spPr/>
      <dgm:t>
        <a:bodyPr/>
        <a:lstStyle/>
        <a:p>
          <a:r>
            <a:rPr lang="ru-RU" dirty="0"/>
            <a:t>Дайте возможность ребенку </a:t>
          </a:r>
          <a:r>
            <a:rPr lang="ru-RU" i="1" dirty="0"/>
            <a:t>найти свои собственные ответы</a:t>
          </a:r>
          <a:r>
            <a:rPr lang="ru-RU" dirty="0"/>
            <a:t>, даже если вы считаете, что знаете очевидное решение или выход</a:t>
          </a:r>
          <a:endParaRPr lang="en-US" dirty="0"/>
        </a:p>
      </dgm:t>
    </dgm:pt>
    <dgm:pt modelId="{FDB9564C-A6B3-4DBA-8516-575AC6E9FB0B}" type="parTrans" cxnId="{C2CEF962-79A8-468E-96D5-AA67A7F097AD}">
      <dgm:prSet/>
      <dgm:spPr/>
      <dgm:t>
        <a:bodyPr/>
        <a:lstStyle/>
        <a:p>
          <a:endParaRPr lang="en-US"/>
        </a:p>
      </dgm:t>
    </dgm:pt>
    <dgm:pt modelId="{23AEB0D5-E9C2-4921-89C6-1FDBFBFADD75}" type="sibTrans" cxnId="{C2CEF962-79A8-468E-96D5-AA67A7F097AD}">
      <dgm:prSet/>
      <dgm:spPr/>
      <dgm:t>
        <a:bodyPr/>
        <a:lstStyle/>
        <a:p>
          <a:endParaRPr lang="en-US"/>
        </a:p>
      </dgm:t>
    </dgm:pt>
    <dgm:pt modelId="{B68CC0FB-28E6-45CB-978A-BF203867FCD5}">
      <dgm:prSet custT="1"/>
      <dgm:spPr/>
      <dgm:t>
        <a:bodyPr/>
        <a:lstStyle/>
        <a:p>
          <a:r>
            <a:rPr lang="ru-RU" sz="2100" dirty="0"/>
            <a:t>Во многих случаях решения не существует. </a:t>
          </a:r>
        </a:p>
        <a:p>
          <a:r>
            <a:rPr lang="ru-RU" sz="2800" dirty="0">
              <a:solidFill>
                <a:srgbClr val="FF0000"/>
              </a:solidFill>
            </a:rPr>
            <a:t>Ваша роль – оказание поддержки и информирование</a:t>
          </a:r>
          <a:endParaRPr lang="en-US" sz="2800" dirty="0">
            <a:solidFill>
              <a:srgbClr val="FF0000"/>
            </a:solidFill>
          </a:endParaRPr>
        </a:p>
      </dgm:t>
    </dgm:pt>
    <dgm:pt modelId="{A099C2AE-FBE4-4F9B-A988-8A6AF1867D42}" type="parTrans" cxnId="{DB84A0CA-69EA-411A-B925-6CD5698959BF}">
      <dgm:prSet/>
      <dgm:spPr/>
      <dgm:t>
        <a:bodyPr/>
        <a:lstStyle/>
        <a:p>
          <a:endParaRPr lang="en-US"/>
        </a:p>
      </dgm:t>
    </dgm:pt>
    <dgm:pt modelId="{C74DC99C-8414-4C31-8BBC-39582390EEEB}" type="sibTrans" cxnId="{DB84A0CA-69EA-411A-B925-6CD5698959BF}">
      <dgm:prSet/>
      <dgm:spPr/>
      <dgm:t>
        <a:bodyPr/>
        <a:lstStyle/>
        <a:p>
          <a:endParaRPr lang="en-US"/>
        </a:p>
      </dgm:t>
    </dgm:pt>
    <dgm:pt modelId="{8C2BC6B5-B29E-40B9-87A7-435248B5191C}" type="pres">
      <dgm:prSet presAssocID="{5730A5D4-2BD2-4709-91F4-A13D5C85753B}" presName="outerComposite" presStyleCnt="0">
        <dgm:presLayoutVars>
          <dgm:chMax val="5"/>
          <dgm:dir/>
          <dgm:resizeHandles val="exact"/>
        </dgm:presLayoutVars>
      </dgm:prSet>
      <dgm:spPr/>
      <dgm:t>
        <a:bodyPr/>
        <a:lstStyle/>
        <a:p>
          <a:endParaRPr lang="ru-RU"/>
        </a:p>
      </dgm:t>
    </dgm:pt>
    <dgm:pt modelId="{8620CB71-47B4-4B32-BA7D-9DEE48797F10}" type="pres">
      <dgm:prSet presAssocID="{5730A5D4-2BD2-4709-91F4-A13D5C85753B}" presName="dummyMaxCanvas" presStyleCnt="0">
        <dgm:presLayoutVars/>
      </dgm:prSet>
      <dgm:spPr/>
    </dgm:pt>
    <dgm:pt modelId="{5CD139F5-E99E-4696-A8B0-941D07439134}" type="pres">
      <dgm:prSet presAssocID="{5730A5D4-2BD2-4709-91F4-A13D5C85753B}" presName="FourNodes_1" presStyleLbl="node1" presStyleIdx="0" presStyleCnt="4">
        <dgm:presLayoutVars>
          <dgm:bulletEnabled val="1"/>
        </dgm:presLayoutVars>
      </dgm:prSet>
      <dgm:spPr/>
      <dgm:t>
        <a:bodyPr/>
        <a:lstStyle/>
        <a:p>
          <a:endParaRPr lang="ru-RU"/>
        </a:p>
      </dgm:t>
    </dgm:pt>
    <dgm:pt modelId="{A0B3CDAC-EE48-430E-8468-FE3F26AB5082}" type="pres">
      <dgm:prSet presAssocID="{5730A5D4-2BD2-4709-91F4-A13D5C85753B}" presName="FourNodes_2" presStyleLbl="node1" presStyleIdx="1" presStyleCnt="4">
        <dgm:presLayoutVars>
          <dgm:bulletEnabled val="1"/>
        </dgm:presLayoutVars>
      </dgm:prSet>
      <dgm:spPr/>
      <dgm:t>
        <a:bodyPr/>
        <a:lstStyle/>
        <a:p>
          <a:endParaRPr lang="ru-RU"/>
        </a:p>
      </dgm:t>
    </dgm:pt>
    <dgm:pt modelId="{0DE32F9B-D3C7-40DE-98A2-8D0AA91C46B0}" type="pres">
      <dgm:prSet presAssocID="{5730A5D4-2BD2-4709-91F4-A13D5C85753B}" presName="FourNodes_3" presStyleLbl="node1" presStyleIdx="2" presStyleCnt="4">
        <dgm:presLayoutVars>
          <dgm:bulletEnabled val="1"/>
        </dgm:presLayoutVars>
      </dgm:prSet>
      <dgm:spPr/>
      <dgm:t>
        <a:bodyPr/>
        <a:lstStyle/>
        <a:p>
          <a:endParaRPr lang="ru-RU"/>
        </a:p>
      </dgm:t>
    </dgm:pt>
    <dgm:pt modelId="{C98B5B35-4E2C-4D9F-9E81-B2B794524B48}" type="pres">
      <dgm:prSet presAssocID="{5730A5D4-2BD2-4709-91F4-A13D5C85753B}" presName="FourNodes_4" presStyleLbl="node1" presStyleIdx="3" presStyleCnt="4" custScaleY="119115" custLinFactNeighborY="49137">
        <dgm:presLayoutVars>
          <dgm:bulletEnabled val="1"/>
        </dgm:presLayoutVars>
      </dgm:prSet>
      <dgm:spPr/>
      <dgm:t>
        <a:bodyPr/>
        <a:lstStyle/>
        <a:p>
          <a:endParaRPr lang="ru-RU"/>
        </a:p>
      </dgm:t>
    </dgm:pt>
    <dgm:pt modelId="{CEAF366E-4C3E-4F88-A1A5-2554A8C2092E}" type="pres">
      <dgm:prSet presAssocID="{5730A5D4-2BD2-4709-91F4-A13D5C85753B}" presName="FourConn_1-2" presStyleLbl="fgAccFollowNode1" presStyleIdx="0" presStyleCnt="3">
        <dgm:presLayoutVars>
          <dgm:bulletEnabled val="1"/>
        </dgm:presLayoutVars>
      </dgm:prSet>
      <dgm:spPr/>
      <dgm:t>
        <a:bodyPr/>
        <a:lstStyle/>
        <a:p>
          <a:endParaRPr lang="ru-RU"/>
        </a:p>
      </dgm:t>
    </dgm:pt>
    <dgm:pt modelId="{82828A04-AE47-4FEC-AD98-626A01FFC6EB}" type="pres">
      <dgm:prSet presAssocID="{5730A5D4-2BD2-4709-91F4-A13D5C85753B}" presName="FourConn_2-3" presStyleLbl="fgAccFollowNode1" presStyleIdx="1" presStyleCnt="3">
        <dgm:presLayoutVars>
          <dgm:bulletEnabled val="1"/>
        </dgm:presLayoutVars>
      </dgm:prSet>
      <dgm:spPr/>
      <dgm:t>
        <a:bodyPr/>
        <a:lstStyle/>
        <a:p>
          <a:endParaRPr lang="ru-RU"/>
        </a:p>
      </dgm:t>
    </dgm:pt>
    <dgm:pt modelId="{9F527D35-62FC-4603-904D-0B36930FDF02}" type="pres">
      <dgm:prSet presAssocID="{5730A5D4-2BD2-4709-91F4-A13D5C85753B}" presName="FourConn_3-4" presStyleLbl="fgAccFollowNode1" presStyleIdx="2" presStyleCnt="3">
        <dgm:presLayoutVars>
          <dgm:bulletEnabled val="1"/>
        </dgm:presLayoutVars>
      </dgm:prSet>
      <dgm:spPr/>
      <dgm:t>
        <a:bodyPr/>
        <a:lstStyle/>
        <a:p>
          <a:endParaRPr lang="ru-RU"/>
        </a:p>
      </dgm:t>
    </dgm:pt>
    <dgm:pt modelId="{B44B78EC-1A1A-4ADC-829A-8785F43DCFD7}" type="pres">
      <dgm:prSet presAssocID="{5730A5D4-2BD2-4709-91F4-A13D5C85753B}" presName="FourNodes_1_text" presStyleLbl="node1" presStyleIdx="3" presStyleCnt="4">
        <dgm:presLayoutVars>
          <dgm:bulletEnabled val="1"/>
        </dgm:presLayoutVars>
      </dgm:prSet>
      <dgm:spPr/>
      <dgm:t>
        <a:bodyPr/>
        <a:lstStyle/>
        <a:p>
          <a:endParaRPr lang="ru-RU"/>
        </a:p>
      </dgm:t>
    </dgm:pt>
    <dgm:pt modelId="{EE312A92-9420-4275-B70F-A3EAC315C05D}" type="pres">
      <dgm:prSet presAssocID="{5730A5D4-2BD2-4709-91F4-A13D5C85753B}" presName="FourNodes_2_text" presStyleLbl="node1" presStyleIdx="3" presStyleCnt="4">
        <dgm:presLayoutVars>
          <dgm:bulletEnabled val="1"/>
        </dgm:presLayoutVars>
      </dgm:prSet>
      <dgm:spPr/>
      <dgm:t>
        <a:bodyPr/>
        <a:lstStyle/>
        <a:p>
          <a:endParaRPr lang="ru-RU"/>
        </a:p>
      </dgm:t>
    </dgm:pt>
    <dgm:pt modelId="{E23767BF-939A-4292-BF4B-B5645B12C7AA}" type="pres">
      <dgm:prSet presAssocID="{5730A5D4-2BD2-4709-91F4-A13D5C85753B}" presName="FourNodes_3_text" presStyleLbl="node1" presStyleIdx="3" presStyleCnt="4">
        <dgm:presLayoutVars>
          <dgm:bulletEnabled val="1"/>
        </dgm:presLayoutVars>
      </dgm:prSet>
      <dgm:spPr/>
      <dgm:t>
        <a:bodyPr/>
        <a:lstStyle/>
        <a:p>
          <a:endParaRPr lang="ru-RU"/>
        </a:p>
      </dgm:t>
    </dgm:pt>
    <dgm:pt modelId="{DE8D077A-0645-4A68-93A5-FCCE0C1DE62E}" type="pres">
      <dgm:prSet presAssocID="{5730A5D4-2BD2-4709-91F4-A13D5C85753B}" presName="FourNodes_4_text" presStyleLbl="node1" presStyleIdx="3" presStyleCnt="4">
        <dgm:presLayoutVars>
          <dgm:bulletEnabled val="1"/>
        </dgm:presLayoutVars>
      </dgm:prSet>
      <dgm:spPr/>
      <dgm:t>
        <a:bodyPr/>
        <a:lstStyle/>
        <a:p>
          <a:endParaRPr lang="ru-RU"/>
        </a:p>
      </dgm:t>
    </dgm:pt>
  </dgm:ptLst>
  <dgm:cxnLst>
    <dgm:cxn modelId="{E24EACBF-393D-44E5-9E4D-8554C4A934D6}" srcId="{5730A5D4-2BD2-4709-91F4-A13D5C85753B}" destId="{F5CFBA60-3378-482E-BC8C-E15C30AD26A9}" srcOrd="1" destOrd="0" parTransId="{73176CB9-D375-4451-A72C-909DFAF5C439}" sibTransId="{FABE2669-B84F-43EF-8DDF-39548AFEFB75}"/>
    <dgm:cxn modelId="{DB84A0CA-69EA-411A-B925-6CD5698959BF}" srcId="{5730A5D4-2BD2-4709-91F4-A13D5C85753B}" destId="{B68CC0FB-28E6-45CB-978A-BF203867FCD5}" srcOrd="3" destOrd="0" parTransId="{A099C2AE-FBE4-4F9B-A988-8A6AF1867D42}" sibTransId="{C74DC99C-8414-4C31-8BBC-39582390EEEB}"/>
    <dgm:cxn modelId="{EF504CA7-9B24-47C8-9B7B-19622B9C21A7}" type="presOf" srcId="{23AEB0D5-E9C2-4921-89C6-1FDBFBFADD75}" destId="{9F527D35-62FC-4603-904D-0B36930FDF02}" srcOrd="0" destOrd="0" presId="urn:microsoft.com/office/officeart/2005/8/layout/vProcess5"/>
    <dgm:cxn modelId="{E434BA48-9E0C-4AE1-A076-D681223A7F6F}" type="presOf" srcId="{B68CC0FB-28E6-45CB-978A-BF203867FCD5}" destId="{C98B5B35-4E2C-4D9F-9E81-B2B794524B48}" srcOrd="0" destOrd="0" presId="urn:microsoft.com/office/officeart/2005/8/layout/vProcess5"/>
    <dgm:cxn modelId="{1699774A-AD3B-432B-A009-E8A924532774}" type="presOf" srcId="{D82D99E2-102F-4272-8257-911AEAD65C69}" destId="{B44B78EC-1A1A-4ADC-829A-8785F43DCFD7}" srcOrd="1" destOrd="0" presId="urn:microsoft.com/office/officeart/2005/8/layout/vProcess5"/>
    <dgm:cxn modelId="{C7AB19BB-0E51-4F75-B207-E6B296EB71EC}" type="presOf" srcId="{C34FCB5F-7832-47C2-AD57-0697286CC241}" destId="{E23767BF-939A-4292-BF4B-B5645B12C7AA}" srcOrd="1" destOrd="0" presId="urn:microsoft.com/office/officeart/2005/8/layout/vProcess5"/>
    <dgm:cxn modelId="{C1CA0829-89B9-4ECF-B4A0-77045B2C74E3}" type="presOf" srcId="{C34FCB5F-7832-47C2-AD57-0697286CC241}" destId="{0DE32F9B-D3C7-40DE-98A2-8D0AA91C46B0}" srcOrd="0" destOrd="0" presId="urn:microsoft.com/office/officeart/2005/8/layout/vProcess5"/>
    <dgm:cxn modelId="{09AA528C-1EEB-4FD7-9179-12413B462BC2}" srcId="{5730A5D4-2BD2-4709-91F4-A13D5C85753B}" destId="{D82D99E2-102F-4272-8257-911AEAD65C69}" srcOrd="0" destOrd="0" parTransId="{4325A6DD-3141-4279-B9B1-F6A2F62FC22B}" sibTransId="{B5C35281-7BD9-4E08-B538-1ABFED881B55}"/>
    <dgm:cxn modelId="{25E25738-8E28-4DDD-9427-D9094CDD06C3}" type="presOf" srcId="{B5C35281-7BD9-4E08-B538-1ABFED881B55}" destId="{CEAF366E-4C3E-4F88-A1A5-2554A8C2092E}" srcOrd="0" destOrd="0" presId="urn:microsoft.com/office/officeart/2005/8/layout/vProcess5"/>
    <dgm:cxn modelId="{BAE6E90C-021E-4F72-A353-6BC63B317136}" type="presOf" srcId="{B68CC0FB-28E6-45CB-978A-BF203867FCD5}" destId="{DE8D077A-0645-4A68-93A5-FCCE0C1DE62E}" srcOrd="1" destOrd="0" presId="urn:microsoft.com/office/officeart/2005/8/layout/vProcess5"/>
    <dgm:cxn modelId="{53BB6B2D-D3CB-4F59-9342-08B88E985FCE}" type="presOf" srcId="{F5CFBA60-3378-482E-BC8C-E15C30AD26A9}" destId="{EE312A92-9420-4275-B70F-A3EAC315C05D}" srcOrd="1" destOrd="0" presId="urn:microsoft.com/office/officeart/2005/8/layout/vProcess5"/>
    <dgm:cxn modelId="{8FA71F96-1C5F-4C8D-99B3-ED61B7C03133}" type="presOf" srcId="{F5CFBA60-3378-482E-BC8C-E15C30AD26A9}" destId="{A0B3CDAC-EE48-430E-8468-FE3F26AB5082}" srcOrd="0" destOrd="0" presId="urn:microsoft.com/office/officeart/2005/8/layout/vProcess5"/>
    <dgm:cxn modelId="{D74B9F51-1644-423D-B1F2-F0DE5253869C}" type="presOf" srcId="{FABE2669-B84F-43EF-8DDF-39548AFEFB75}" destId="{82828A04-AE47-4FEC-AD98-626A01FFC6EB}" srcOrd="0" destOrd="0" presId="urn:microsoft.com/office/officeart/2005/8/layout/vProcess5"/>
    <dgm:cxn modelId="{89ACB11E-3B6B-43A6-83E5-B3569A86F970}" type="presOf" srcId="{5730A5D4-2BD2-4709-91F4-A13D5C85753B}" destId="{8C2BC6B5-B29E-40B9-87A7-435248B5191C}" srcOrd="0" destOrd="0" presId="urn:microsoft.com/office/officeart/2005/8/layout/vProcess5"/>
    <dgm:cxn modelId="{C2CEF962-79A8-468E-96D5-AA67A7F097AD}" srcId="{5730A5D4-2BD2-4709-91F4-A13D5C85753B}" destId="{C34FCB5F-7832-47C2-AD57-0697286CC241}" srcOrd="2" destOrd="0" parTransId="{FDB9564C-A6B3-4DBA-8516-575AC6E9FB0B}" sibTransId="{23AEB0D5-E9C2-4921-89C6-1FDBFBFADD75}"/>
    <dgm:cxn modelId="{21E262A6-49D2-4847-BF59-864A0CD25B31}" type="presOf" srcId="{D82D99E2-102F-4272-8257-911AEAD65C69}" destId="{5CD139F5-E99E-4696-A8B0-941D07439134}" srcOrd="0" destOrd="0" presId="urn:microsoft.com/office/officeart/2005/8/layout/vProcess5"/>
    <dgm:cxn modelId="{34655DEC-7A1A-431F-85C9-D0F60FB1E0EC}" type="presParOf" srcId="{8C2BC6B5-B29E-40B9-87A7-435248B5191C}" destId="{8620CB71-47B4-4B32-BA7D-9DEE48797F10}" srcOrd="0" destOrd="0" presId="urn:microsoft.com/office/officeart/2005/8/layout/vProcess5"/>
    <dgm:cxn modelId="{0FDB20A3-971A-41EB-B9BA-E0FC4400D8E4}" type="presParOf" srcId="{8C2BC6B5-B29E-40B9-87A7-435248B5191C}" destId="{5CD139F5-E99E-4696-A8B0-941D07439134}" srcOrd="1" destOrd="0" presId="urn:microsoft.com/office/officeart/2005/8/layout/vProcess5"/>
    <dgm:cxn modelId="{A5D7B1DA-F29C-43D2-B8C3-24D4A0AF4C61}" type="presParOf" srcId="{8C2BC6B5-B29E-40B9-87A7-435248B5191C}" destId="{A0B3CDAC-EE48-430E-8468-FE3F26AB5082}" srcOrd="2" destOrd="0" presId="urn:microsoft.com/office/officeart/2005/8/layout/vProcess5"/>
    <dgm:cxn modelId="{7FF9153C-CC9B-41A0-8B06-E25022446DC1}" type="presParOf" srcId="{8C2BC6B5-B29E-40B9-87A7-435248B5191C}" destId="{0DE32F9B-D3C7-40DE-98A2-8D0AA91C46B0}" srcOrd="3" destOrd="0" presId="urn:microsoft.com/office/officeart/2005/8/layout/vProcess5"/>
    <dgm:cxn modelId="{63BB5866-25F7-4DA2-A817-15B6A4ADACCD}" type="presParOf" srcId="{8C2BC6B5-B29E-40B9-87A7-435248B5191C}" destId="{C98B5B35-4E2C-4D9F-9E81-B2B794524B48}" srcOrd="4" destOrd="0" presId="urn:microsoft.com/office/officeart/2005/8/layout/vProcess5"/>
    <dgm:cxn modelId="{AC13ADF4-71F6-4298-9C18-3BF2509ABF80}" type="presParOf" srcId="{8C2BC6B5-B29E-40B9-87A7-435248B5191C}" destId="{CEAF366E-4C3E-4F88-A1A5-2554A8C2092E}" srcOrd="5" destOrd="0" presId="urn:microsoft.com/office/officeart/2005/8/layout/vProcess5"/>
    <dgm:cxn modelId="{DD6BEA1F-C601-4D67-BEDC-1A30DC5CB73F}" type="presParOf" srcId="{8C2BC6B5-B29E-40B9-87A7-435248B5191C}" destId="{82828A04-AE47-4FEC-AD98-626A01FFC6EB}" srcOrd="6" destOrd="0" presId="urn:microsoft.com/office/officeart/2005/8/layout/vProcess5"/>
    <dgm:cxn modelId="{80536C36-A3B1-4B89-AE29-37323E97EB9C}" type="presParOf" srcId="{8C2BC6B5-B29E-40B9-87A7-435248B5191C}" destId="{9F527D35-62FC-4603-904D-0B36930FDF02}" srcOrd="7" destOrd="0" presId="urn:microsoft.com/office/officeart/2005/8/layout/vProcess5"/>
    <dgm:cxn modelId="{B1F4109E-4B13-4A4F-B4E3-F50F7FB65959}" type="presParOf" srcId="{8C2BC6B5-B29E-40B9-87A7-435248B5191C}" destId="{B44B78EC-1A1A-4ADC-829A-8785F43DCFD7}" srcOrd="8" destOrd="0" presId="urn:microsoft.com/office/officeart/2005/8/layout/vProcess5"/>
    <dgm:cxn modelId="{27CF01F1-3439-4956-905A-5B936504D24A}" type="presParOf" srcId="{8C2BC6B5-B29E-40B9-87A7-435248B5191C}" destId="{EE312A92-9420-4275-B70F-A3EAC315C05D}" srcOrd="9" destOrd="0" presId="urn:microsoft.com/office/officeart/2005/8/layout/vProcess5"/>
    <dgm:cxn modelId="{9FC141ED-EA58-4E6B-9F5C-74F891626208}" type="presParOf" srcId="{8C2BC6B5-B29E-40B9-87A7-435248B5191C}" destId="{E23767BF-939A-4292-BF4B-B5645B12C7AA}" srcOrd="10" destOrd="0" presId="urn:microsoft.com/office/officeart/2005/8/layout/vProcess5"/>
    <dgm:cxn modelId="{8B09B7CB-E438-45EF-B13E-5C0681564A50}" type="presParOf" srcId="{8C2BC6B5-B29E-40B9-87A7-435248B5191C}" destId="{DE8D077A-0645-4A68-93A5-FCCE0C1DE62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D61D4C-DA61-418D-844C-C85B2C7B9FA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56DEF5-31D1-436D-BEC8-C12B3301C5F3}">
      <dgm:prSet/>
      <dgm:spPr/>
      <dgm:t>
        <a:bodyPr/>
        <a:lstStyle/>
        <a:p>
          <a:r>
            <a:rPr lang="ru-RU"/>
            <a:t>Информирование родственников подростка о суицидальной опасности или действиях</a:t>
          </a:r>
          <a:endParaRPr lang="en-US"/>
        </a:p>
      </dgm:t>
    </dgm:pt>
    <dgm:pt modelId="{385F348E-02C0-4D0F-B2CB-C511E3CDE0ED}" type="parTrans" cxnId="{F955C42A-160E-4B46-8A44-EFE5D0E0EBB8}">
      <dgm:prSet/>
      <dgm:spPr/>
      <dgm:t>
        <a:bodyPr/>
        <a:lstStyle/>
        <a:p>
          <a:endParaRPr lang="en-US"/>
        </a:p>
      </dgm:t>
    </dgm:pt>
    <dgm:pt modelId="{63364C95-74C2-439B-A764-0FFEC3756981}" type="sibTrans" cxnId="{F955C42A-160E-4B46-8A44-EFE5D0E0EBB8}">
      <dgm:prSet/>
      <dgm:spPr/>
      <dgm:t>
        <a:bodyPr/>
        <a:lstStyle/>
        <a:p>
          <a:endParaRPr lang="en-US"/>
        </a:p>
      </dgm:t>
    </dgm:pt>
    <dgm:pt modelId="{8AAB9EC9-D55D-465B-B2E7-3B4EB0F3BAF4}">
      <dgm:prSet/>
      <dgm:spPr/>
      <dgm:t>
        <a:bodyPr/>
        <a:lstStyle/>
        <a:p>
          <a:r>
            <a:rPr lang="ru-RU"/>
            <a:t>Обеспечение непрерывного наблюдения за подростком как в школе, так и в семье</a:t>
          </a:r>
          <a:endParaRPr lang="en-US"/>
        </a:p>
      </dgm:t>
    </dgm:pt>
    <dgm:pt modelId="{8858CB4B-95BF-4836-B67A-6E697CB3191D}" type="parTrans" cxnId="{81EA932A-806A-4E5D-9E2B-663EDD48DD60}">
      <dgm:prSet/>
      <dgm:spPr/>
      <dgm:t>
        <a:bodyPr/>
        <a:lstStyle/>
        <a:p>
          <a:endParaRPr lang="en-US"/>
        </a:p>
      </dgm:t>
    </dgm:pt>
    <dgm:pt modelId="{D2DAB521-8303-46D0-9172-6AEA3C49381F}" type="sibTrans" cxnId="{81EA932A-806A-4E5D-9E2B-663EDD48DD60}">
      <dgm:prSet/>
      <dgm:spPr/>
      <dgm:t>
        <a:bodyPr/>
        <a:lstStyle/>
        <a:p>
          <a:endParaRPr lang="en-US"/>
        </a:p>
      </dgm:t>
    </dgm:pt>
    <dgm:pt modelId="{0244C128-1BDC-4172-804C-3888D1B0C350}">
      <dgm:prSet/>
      <dgm:spPr/>
      <dgm:t>
        <a:bodyPr/>
        <a:lstStyle/>
        <a:p>
          <a:r>
            <a:rPr lang="ru-RU"/>
            <a:t>Привлечение для консультации детского психиатра или психотерапевта</a:t>
          </a:r>
          <a:endParaRPr lang="en-US"/>
        </a:p>
      </dgm:t>
    </dgm:pt>
    <dgm:pt modelId="{05D20044-7761-4E0C-B41B-C00314EBF459}" type="parTrans" cxnId="{8110A827-9CBD-4470-A6D3-31F20A8BBC46}">
      <dgm:prSet/>
      <dgm:spPr/>
      <dgm:t>
        <a:bodyPr/>
        <a:lstStyle/>
        <a:p>
          <a:endParaRPr lang="en-US"/>
        </a:p>
      </dgm:t>
    </dgm:pt>
    <dgm:pt modelId="{5B9A06C2-4089-4334-A154-E324E6A65091}" type="sibTrans" cxnId="{8110A827-9CBD-4470-A6D3-31F20A8BBC46}">
      <dgm:prSet/>
      <dgm:spPr/>
      <dgm:t>
        <a:bodyPr/>
        <a:lstStyle/>
        <a:p>
          <a:endParaRPr lang="en-US"/>
        </a:p>
      </dgm:t>
    </dgm:pt>
    <dgm:pt modelId="{542AC8D9-B635-4C21-9B92-D2985ABC9B81}" type="pres">
      <dgm:prSet presAssocID="{2AD61D4C-DA61-418D-844C-C85B2C7B9FA4}" presName="root" presStyleCnt="0">
        <dgm:presLayoutVars>
          <dgm:dir/>
          <dgm:resizeHandles val="exact"/>
        </dgm:presLayoutVars>
      </dgm:prSet>
      <dgm:spPr/>
      <dgm:t>
        <a:bodyPr/>
        <a:lstStyle/>
        <a:p>
          <a:endParaRPr lang="ru-RU"/>
        </a:p>
      </dgm:t>
    </dgm:pt>
    <dgm:pt modelId="{109DF225-FC69-42A0-AD4D-14B471BBDE28}" type="pres">
      <dgm:prSet presAssocID="{4656DEF5-31D1-436D-BEC8-C12B3301C5F3}" presName="compNode" presStyleCnt="0"/>
      <dgm:spPr/>
    </dgm:pt>
    <dgm:pt modelId="{BF8EA224-6DA5-49E7-A92D-FBFFF490599B}" type="pres">
      <dgm:prSet presAssocID="{4656DEF5-31D1-436D-BEC8-C12B3301C5F3}" presName="bgRect" presStyleLbl="bgShp" presStyleIdx="0" presStyleCnt="3"/>
      <dgm:spPr/>
    </dgm:pt>
    <dgm:pt modelId="{DDEC992F-E620-4840-92B6-878E0E605E16}" type="pres">
      <dgm:prSet presAssocID="{4656DEF5-31D1-436D-BEC8-C12B3301C5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Предупреждение"/>
        </a:ext>
      </dgm:extLst>
    </dgm:pt>
    <dgm:pt modelId="{51964534-4949-44F7-9F40-3FED78A71D40}" type="pres">
      <dgm:prSet presAssocID="{4656DEF5-31D1-436D-BEC8-C12B3301C5F3}" presName="spaceRect" presStyleCnt="0"/>
      <dgm:spPr/>
    </dgm:pt>
    <dgm:pt modelId="{0F1ABE46-2581-407C-8C22-9C59911788A6}" type="pres">
      <dgm:prSet presAssocID="{4656DEF5-31D1-436D-BEC8-C12B3301C5F3}" presName="parTx" presStyleLbl="revTx" presStyleIdx="0" presStyleCnt="3">
        <dgm:presLayoutVars>
          <dgm:chMax val="0"/>
          <dgm:chPref val="0"/>
        </dgm:presLayoutVars>
      </dgm:prSet>
      <dgm:spPr/>
      <dgm:t>
        <a:bodyPr/>
        <a:lstStyle/>
        <a:p>
          <a:endParaRPr lang="ru-RU"/>
        </a:p>
      </dgm:t>
    </dgm:pt>
    <dgm:pt modelId="{F101A154-5EE8-4279-95D1-9DF29189C0C9}" type="pres">
      <dgm:prSet presAssocID="{63364C95-74C2-439B-A764-0FFEC3756981}" presName="sibTrans" presStyleCnt="0"/>
      <dgm:spPr/>
    </dgm:pt>
    <dgm:pt modelId="{1C65CB63-2FC4-4C5E-9F83-E8BB7A638431}" type="pres">
      <dgm:prSet presAssocID="{8AAB9EC9-D55D-465B-B2E7-3B4EB0F3BAF4}" presName="compNode" presStyleCnt="0"/>
      <dgm:spPr/>
    </dgm:pt>
    <dgm:pt modelId="{F73B4576-E61B-4E7D-924F-94057ED71693}" type="pres">
      <dgm:prSet presAssocID="{8AAB9EC9-D55D-465B-B2E7-3B4EB0F3BAF4}" presName="bgRect" presStyleLbl="bgShp" presStyleIdx="1" presStyleCnt="3"/>
      <dgm:spPr/>
    </dgm:pt>
    <dgm:pt modelId="{3C667D5F-103C-4235-BBB5-73D6E7BAF54F}" type="pres">
      <dgm:prSet presAssocID="{8AAB9EC9-D55D-465B-B2E7-3B4EB0F3BA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Глаз"/>
        </a:ext>
      </dgm:extLst>
    </dgm:pt>
    <dgm:pt modelId="{D0ED7CF1-0970-4202-B669-8273F679782A}" type="pres">
      <dgm:prSet presAssocID="{8AAB9EC9-D55D-465B-B2E7-3B4EB0F3BAF4}" presName="spaceRect" presStyleCnt="0"/>
      <dgm:spPr/>
    </dgm:pt>
    <dgm:pt modelId="{873053A2-C45A-49BC-B1F7-46949002D5BE}" type="pres">
      <dgm:prSet presAssocID="{8AAB9EC9-D55D-465B-B2E7-3B4EB0F3BAF4}" presName="parTx" presStyleLbl="revTx" presStyleIdx="1" presStyleCnt="3">
        <dgm:presLayoutVars>
          <dgm:chMax val="0"/>
          <dgm:chPref val="0"/>
        </dgm:presLayoutVars>
      </dgm:prSet>
      <dgm:spPr/>
      <dgm:t>
        <a:bodyPr/>
        <a:lstStyle/>
        <a:p>
          <a:endParaRPr lang="ru-RU"/>
        </a:p>
      </dgm:t>
    </dgm:pt>
    <dgm:pt modelId="{1014CF5E-5B1E-4574-8F38-8E9F3C515BE3}" type="pres">
      <dgm:prSet presAssocID="{D2DAB521-8303-46D0-9172-6AEA3C49381F}" presName="sibTrans" presStyleCnt="0"/>
      <dgm:spPr/>
    </dgm:pt>
    <dgm:pt modelId="{AC614F4F-5823-452C-B195-0AA7ADC857A0}" type="pres">
      <dgm:prSet presAssocID="{0244C128-1BDC-4172-804C-3888D1B0C350}" presName="compNode" presStyleCnt="0"/>
      <dgm:spPr/>
    </dgm:pt>
    <dgm:pt modelId="{BBC7CFA8-1D7F-4166-B6B1-6693F80383DA}" type="pres">
      <dgm:prSet presAssocID="{0244C128-1BDC-4172-804C-3888D1B0C350}" presName="bgRect" presStyleLbl="bgShp" presStyleIdx="2" presStyleCnt="3"/>
      <dgm:spPr/>
    </dgm:pt>
    <dgm:pt modelId="{D7303C5C-C21F-4E7D-8010-C8A018F6AD0A}" type="pres">
      <dgm:prSet presAssocID="{0244C128-1BDC-4172-804C-3888D1B0C35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Чат"/>
        </a:ext>
      </dgm:extLst>
    </dgm:pt>
    <dgm:pt modelId="{89E6032E-FF11-4F29-846A-0567801C43ED}" type="pres">
      <dgm:prSet presAssocID="{0244C128-1BDC-4172-804C-3888D1B0C350}" presName="spaceRect" presStyleCnt="0"/>
      <dgm:spPr/>
    </dgm:pt>
    <dgm:pt modelId="{50134B68-8205-49CB-A4AB-B4822DC054C7}" type="pres">
      <dgm:prSet presAssocID="{0244C128-1BDC-4172-804C-3888D1B0C350}" presName="parTx" presStyleLbl="revTx" presStyleIdx="2" presStyleCnt="3">
        <dgm:presLayoutVars>
          <dgm:chMax val="0"/>
          <dgm:chPref val="0"/>
        </dgm:presLayoutVars>
      </dgm:prSet>
      <dgm:spPr/>
      <dgm:t>
        <a:bodyPr/>
        <a:lstStyle/>
        <a:p>
          <a:endParaRPr lang="ru-RU"/>
        </a:p>
      </dgm:t>
    </dgm:pt>
  </dgm:ptLst>
  <dgm:cxnLst>
    <dgm:cxn modelId="{D9D6A162-D9B2-4223-8BCC-6F0D164302DD}" type="presOf" srcId="{0244C128-1BDC-4172-804C-3888D1B0C350}" destId="{50134B68-8205-49CB-A4AB-B4822DC054C7}" srcOrd="0" destOrd="0" presId="urn:microsoft.com/office/officeart/2018/2/layout/IconVerticalSolidList"/>
    <dgm:cxn modelId="{F955C42A-160E-4B46-8A44-EFE5D0E0EBB8}" srcId="{2AD61D4C-DA61-418D-844C-C85B2C7B9FA4}" destId="{4656DEF5-31D1-436D-BEC8-C12B3301C5F3}" srcOrd="0" destOrd="0" parTransId="{385F348E-02C0-4D0F-B2CB-C511E3CDE0ED}" sibTransId="{63364C95-74C2-439B-A764-0FFEC3756981}"/>
    <dgm:cxn modelId="{1463AD2E-24B9-4297-9FF4-C42CD930436D}" type="presOf" srcId="{2AD61D4C-DA61-418D-844C-C85B2C7B9FA4}" destId="{542AC8D9-B635-4C21-9B92-D2985ABC9B81}" srcOrd="0" destOrd="0" presId="urn:microsoft.com/office/officeart/2018/2/layout/IconVerticalSolidList"/>
    <dgm:cxn modelId="{8110A827-9CBD-4470-A6D3-31F20A8BBC46}" srcId="{2AD61D4C-DA61-418D-844C-C85B2C7B9FA4}" destId="{0244C128-1BDC-4172-804C-3888D1B0C350}" srcOrd="2" destOrd="0" parTransId="{05D20044-7761-4E0C-B41B-C00314EBF459}" sibTransId="{5B9A06C2-4089-4334-A154-E324E6A65091}"/>
    <dgm:cxn modelId="{6CE50C54-A6EB-4156-8442-399B64A7F1AB}" type="presOf" srcId="{4656DEF5-31D1-436D-BEC8-C12B3301C5F3}" destId="{0F1ABE46-2581-407C-8C22-9C59911788A6}" srcOrd="0" destOrd="0" presId="urn:microsoft.com/office/officeart/2018/2/layout/IconVerticalSolidList"/>
    <dgm:cxn modelId="{1FEEB904-8CCF-48E5-8557-60F4EFD7B9DD}" type="presOf" srcId="{8AAB9EC9-D55D-465B-B2E7-3B4EB0F3BAF4}" destId="{873053A2-C45A-49BC-B1F7-46949002D5BE}" srcOrd="0" destOrd="0" presId="urn:microsoft.com/office/officeart/2018/2/layout/IconVerticalSolidList"/>
    <dgm:cxn modelId="{81EA932A-806A-4E5D-9E2B-663EDD48DD60}" srcId="{2AD61D4C-DA61-418D-844C-C85B2C7B9FA4}" destId="{8AAB9EC9-D55D-465B-B2E7-3B4EB0F3BAF4}" srcOrd="1" destOrd="0" parTransId="{8858CB4B-95BF-4836-B67A-6E697CB3191D}" sibTransId="{D2DAB521-8303-46D0-9172-6AEA3C49381F}"/>
    <dgm:cxn modelId="{25321BFA-3E4C-44BB-9E04-9C60DB43D49F}" type="presParOf" srcId="{542AC8D9-B635-4C21-9B92-D2985ABC9B81}" destId="{109DF225-FC69-42A0-AD4D-14B471BBDE28}" srcOrd="0" destOrd="0" presId="urn:microsoft.com/office/officeart/2018/2/layout/IconVerticalSolidList"/>
    <dgm:cxn modelId="{24821F5E-4C73-4A58-B02C-2F47B485362D}" type="presParOf" srcId="{109DF225-FC69-42A0-AD4D-14B471BBDE28}" destId="{BF8EA224-6DA5-49E7-A92D-FBFFF490599B}" srcOrd="0" destOrd="0" presId="urn:microsoft.com/office/officeart/2018/2/layout/IconVerticalSolidList"/>
    <dgm:cxn modelId="{B9A18E30-7A24-415B-9491-531D94EF48A7}" type="presParOf" srcId="{109DF225-FC69-42A0-AD4D-14B471BBDE28}" destId="{DDEC992F-E620-4840-92B6-878E0E605E16}" srcOrd="1" destOrd="0" presId="urn:microsoft.com/office/officeart/2018/2/layout/IconVerticalSolidList"/>
    <dgm:cxn modelId="{B01F2924-38E8-4516-9476-C229F15C0CCB}" type="presParOf" srcId="{109DF225-FC69-42A0-AD4D-14B471BBDE28}" destId="{51964534-4949-44F7-9F40-3FED78A71D40}" srcOrd="2" destOrd="0" presId="urn:microsoft.com/office/officeart/2018/2/layout/IconVerticalSolidList"/>
    <dgm:cxn modelId="{4D3117C3-341E-4473-A042-D8E3287E218C}" type="presParOf" srcId="{109DF225-FC69-42A0-AD4D-14B471BBDE28}" destId="{0F1ABE46-2581-407C-8C22-9C59911788A6}" srcOrd="3" destOrd="0" presId="urn:microsoft.com/office/officeart/2018/2/layout/IconVerticalSolidList"/>
    <dgm:cxn modelId="{6483CC4C-869F-4F27-A214-DD0AE9AB98F7}" type="presParOf" srcId="{542AC8D9-B635-4C21-9B92-D2985ABC9B81}" destId="{F101A154-5EE8-4279-95D1-9DF29189C0C9}" srcOrd="1" destOrd="0" presId="urn:microsoft.com/office/officeart/2018/2/layout/IconVerticalSolidList"/>
    <dgm:cxn modelId="{1625D319-1278-4364-9C3C-33BF46BCBAB1}" type="presParOf" srcId="{542AC8D9-B635-4C21-9B92-D2985ABC9B81}" destId="{1C65CB63-2FC4-4C5E-9F83-E8BB7A638431}" srcOrd="2" destOrd="0" presId="urn:microsoft.com/office/officeart/2018/2/layout/IconVerticalSolidList"/>
    <dgm:cxn modelId="{AC4DB77B-CCC7-47E9-B622-DCFDC7710E80}" type="presParOf" srcId="{1C65CB63-2FC4-4C5E-9F83-E8BB7A638431}" destId="{F73B4576-E61B-4E7D-924F-94057ED71693}" srcOrd="0" destOrd="0" presId="urn:microsoft.com/office/officeart/2018/2/layout/IconVerticalSolidList"/>
    <dgm:cxn modelId="{98A87A34-1854-4376-BEAF-252F60D731D9}" type="presParOf" srcId="{1C65CB63-2FC4-4C5E-9F83-E8BB7A638431}" destId="{3C667D5F-103C-4235-BBB5-73D6E7BAF54F}" srcOrd="1" destOrd="0" presId="urn:microsoft.com/office/officeart/2018/2/layout/IconVerticalSolidList"/>
    <dgm:cxn modelId="{5B3B27D9-516E-4A9B-A386-8CDF66D299D7}" type="presParOf" srcId="{1C65CB63-2FC4-4C5E-9F83-E8BB7A638431}" destId="{D0ED7CF1-0970-4202-B669-8273F679782A}" srcOrd="2" destOrd="0" presId="urn:microsoft.com/office/officeart/2018/2/layout/IconVerticalSolidList"/>
    <dgm:cxn modelId="{FB92547A-9827-42D7-A8FF-46FBF528BCC1}" type="presParOf" srcId="{1C65CB63-2FC4-4C5E-9F83-E8BB7A638431}" destId="{873053A2-C45A-49BC-B1F7-46949002D5BE}" srcOrd="3" destOrd="0" presId="urn:microsoft.com/office/officeart/2018/2/layout/IconVerticalSolidList"/>
    <dgm:cxn modelId="{2D27FBD4-AB3E-424D-8AE6-0254258CB067}" type="presParOf" srcId="{542AC8D9-B635-4C21-9B92-D2985ABC9B81}" destId="{1014CF5E-5B1E-4574-8F38-8E9F3C515BE3}" srcOrd="3" destOrd="0" presId="urn:microsoft.com/office/officeart/2018/2/layout/IconVerticalSolidList"/>
    <dgm:cxn modelId="{57A0D228-6928-46C8-A9E2-6906AF63708F}" type="presParOf" srcId="{542AC8D9-B635-4C21-9B92-D2985ABC9B81}" destId="{AC614F4F-5823-452C-B195-0AA7ADC857A0}" srcOrd="4" destOrd="0" presId="urn:microsoft.com/office/officeart/2018/2/layout/IconVerticalSolidList"/>
    <dgm:cxn modelId="{8AE1AD07-0EF4-4C50-8590-CE41879A8CDF}" type="presParOf" srcId="{AC614F4F-5823-452C-B195-0AA7ADC857A0}" destId="{BBC7CFA8-1D7F-4166-B6B1-6693F80383DA}" srcOrd="0" destOrd="0" presId="urn:microsoft.com/office/officeart/2018/2/layout/IconVerticalSolidList"/>
    <dgm:cxn modelId="{F2F5C4FB-1C1C-472B-B4EE-B43092D484E4}" type="presParOf" srcId="{AC614F4F-5823-452C-B195-0AA7ADC857A0}" destId="{D7303C5C-C21F-4E7D-8010-C8A018F6AD0A}" srcOrd="1" destOrd="0" presId="urn:microsoft.com/office/officeart/2018/2/layout/IconVerticalSolidList"/>
    <dgm:cxn modelId="{2CEA0930-3047-4FB6-BFBC-839F2D910C35}" type="presParOf" srcId="{AC614F4F-5823-452C-B195-0AA7ADC857A0}" destId="{89E6032E-FF11-4F29-846A-0567801C43ED}" srcOrd="2" destOrd="0" presId="urn:microsoft.com/office/officeart/2018/2/layout/IconVerticalSolidList"/>
    <dgm:cxn modelId="{BDC300AF-241E-4ED4-9FA5-C1D51F83ACDB}" type="presParOf" srcId="{AC614F4F-5823-452C-B195-0AA7ADC857A0}" destId="{50134B68-8205-49CB-A4AB-B4822DC054C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6CEA123-5966-4AB6-B16B-4B3C0FA3CF0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ru-RU"/>
        </a:p>
      </dgm:t>
    </dgm:pt>
    <dgm:pt modelId="{D07B4DA5-4BF0-4F5B-B701-91AA608A9A10}">
      <dgm:prSet phldrT="[Текст]"/>
      <dgm:spPr/>
      <dgm:t>
        <a:bodyPr/>
        <a:lstStyle/>
        <a:p>
          <a:r>
            <a:rPr lang="ru-RU" dirty="0"/>
            <a:t>родители</a:t>
          </a:r>
        </a:p>
      </dgm:t>
    </dgm:pt>
    <dgm:pt modelId="{4DBBB472-8E6C-4E6B-9EEB-C92F8EE1C9DB}" type="parTrans" cxnId="{A54877C5-282B-4309-8FB2-EB9F3D3BB3BB}">
      <dgm:prSet/>
      <dgm:spPr/>
      <dgm:t>
        <a:bodyPr/>
        <a:lstStyle/>
        <a:p>
          <a:endParaRPr lang="ru-RU"/>
        </a:p>
      </dgm:t>
    </dgm:pt>
    <dgm:pt modelId="{3B334A16-E0DB-4D7F-AF29-E5C742833870}" type="sibTrans" cxnId="{A54877C5-282B-4309-8FB2-EB9F3D3BB3BB}">
      <dgm:prSet/>
      <dgm:spPr/>
      <dgm:t>
        <a:bodyPr/>
        <a:lstStyle/>
        <a:p>
          <a:endParaRPr lang="ru-RU"/>
        </a:p>
      </dgm:t>
    </dgm:pt>
    <dgm:pt modelId="{72952E97-B6E7-4317-998D-CD0CE11B3470}">
      <dgm:prSet phldrT="[Текст]"/>
      <dgm:spPr/>
      <dgm:t>
        <a:bodyPr/>
        <a:lstStyle/>
        <a:p>
          <a:r>
            <a:rPr lang="ru-RU" dirty="0"/>
            <a:t>дети</a:t>
          </a:r>
        </a:p>
      </dgm:t>
    </dgm:pt>
    <dgm:pt modelId="{A0AF7DFA-6A9E-4357-BE7E-E8EF2E2D1F8C}" type="parTrans" cxnId="{F98D8F55-64FC-445C-B6E2-D28CEC6A1FA0}">
      <dgm:prSet/>
      <dgm:spPr/>
      <dgm:t>
        <a:bodyPr/>
        <a:lstStyle/>
        <a:p>
          <a:endParaRPr lang="ru-RU"/>
        </a:p>
      </dgm:t>
    </dgm:pt>
    <dgm:pt modelId="{C8E09C4A-4534-45B2-8377-EB99CFFBEB6E}" type="sibTrans" cxnId="{F98D8F55-64FC-445C-B6E2-D28CEC6A1FA0}">
      <dgm:prSet/>
      <dgm:spPr/>
      <dgm:t>
        <a:bodyPr/>
        <a:lstStyle/>
        <a:p>
          <a:endParaRPr lang="ru-RU"/>
        </a:p>
      </dgm:t>
    </dgm:pt>
    <dgm:pt modelId="{8BBAD09B-AAFC-4BB6-8385-677A8D00666D}">
      <dgm:prSet phldrT="[Текст]"/>
      <dgm:spPr/>
      <dgm:t>
        <a:bodyPr/>
        <a:lstStyle/>
        <a:p>
          <a:r>
            <a:rPr lang="ru-RU" dirty="0"/>
            <a:t>педагоги</a:t>
          </a:r>
        </a:p>
      </dgm:t>
    </dgm:pt>
    <dgm:pt modelId="{7788A4E6-8DFF-493C-BD74-81BDAA57E404}" type="parTrans" cxnId="{22004B1F-51ED-4F70-8209-1B7BBCD4A313}">
      <dgm:prSet/>
      <dgm:spPr/>
      <dgm:t>
        <a:bodyPr/>
        <a:lstStyle/>
        <a:p>
          <a:endParaRPr lang="ru-RU"/>
        </a:p>
      </dgm:t>
    </dgm:pt>
    <dgm:pt modelId="{0ADA02A3-E311-478E-BEC1-3D771BE5C3DF}" type="sibTrans" cxnId="{22004B1F-51ED-4F70-8209-1B7BBCD4A313}">
      <dgm:prSet/>
      <dgm:spPr/>
      <dgm:t>
        <a:bodyPr/>
        <a:lstStyle/>
        <a:p>
          <a:endParaRPr lang="ru-RU"/>
        </a:p>
      </dgm:t>
    </dgm:pt>
    <dgm:pt modelId="{5080AFF3-2178-44FB-83E7-9369482E8211}" type="pres">
      <dgm:prSet presAssocID="{86CEA123-5966-4AB6-B16B-4B3C0FA3CF03}" presName="linear" presStyleCnt="0">
        <dgm:presLayoutVars>
          <dgm:animLvl val="lvl"/>
          <dgm:resizeHandles val="exact"/>
        </dgm:presLayoutVars>
      </dgm:prSet>
      <dgm:spPr/>
      <dgm:t>
        <a:bodyPr/>
        <a:lstStyle/>
        <a:p>
          <a:endParaRPr lang="ru-RU"/>
        </a:p>
      </dgm:t>
    </dgm:pt>
    <dgm:pt modelId="{3C8A44C4-F26C-4A06-B2B6-796C93AEF7F8}" type="pres">
      <dgm:prSet presAssocID="{D07B4DA5-4BF0-4F5B-B701-91AA608A9A10}" presName="parentText" presStyleLbl="node1" presStyleIdx="0" presStyleCnt="3" custLinFactNeighborX="-88" custLinFactNeighborY="37939">
        <dgm:presLayoutVars>
          <dgm:chMax val="0"/>
          <dgm:bulletEnabled val="1"/>
        </dgm:presLayoutVars>
      </dgm:prSet>
      <dgm:spPr/>
      <dgm:t>
        <a:bodyPr/>
        <a:lstStyle/>
        <a:p>
          <a:endParaRPr lang="ru-RU"/>
        </a:p>
      </dgm:t>
    </dgm:pt>
    <dgm:pt modelId="{4D93DFBE-2347-4B46-AE87-2DAF024B2623}" type="pres">
      <dgm:prSet presAssocID="{3B334A16-E0DB-4D7F-AF29-E5C742833870}" presName="spacer" presStyleCnt="0"/>
      <dgm:spPr/>
    </dgm:pt>
    <dgm:pt modelId="{1D86C3CD-9F4E-47CD-9AAB-881BF371C3EA}" type="pres">
      <dgm:prSet presAssocID="{72952E97-B6E7-4317-998D-CD0CE11B3470}" presName="parentText" presStyleLbl="node1" presStyleIdx="1" presStyleCnt="3">
        <dgm:presLayoutVars>
          <dgm:chMax val="0"/>
          <dgm:bulletEnabled val="1"/>
        </dgm:presLayoutVars>
      </dgm:prSet>
      <dgm:spPr/>
      <dgm:t>
        <a:bodyPr/>
        <a:lstStyle/>
        <a:p>
          <a:endParaRPr lang="ru-RU"/>
        </a:p>
      </dgm:t>
    </dgm:pt>
    <dgm:pt modelId="{D37E3774-AD31-434D-AFCA-7B7534334E23}" type="pres">
      <dgm:prSet presAssocID="{C8E09C4A-4534-45B2-8377-EB99CFFBEB6E}" presName="spacer" presStyleCnt="0"/>
      <dgm:spPr/>
    </dgm:pt>
    <dgm:pt modelId="{EFC00139-9655-451A-AD18-DD9E778F5065}" type="pres">
      <dgm:prSet presAssocID="{8BBAD09B-AAFC-4BB6-8385-677A8D00666D}" presName="parentText" presStyleLbl="node1" presStyleIdx="2" presStyleCnt="3">
        <dgm:presLayoutVars>
          <dgm:chMax val="0"/>
          <dgm:bulletEnabled val="1"/>
        </dgm:presLayoutVars>
      </dgm:prSet>
      <dgm:spPr/>
      <dgm:t>
        <a:bodyPr/>
        <a:lstStyle/>
        <a:p>
          <a:endParaRPr lang="ru-RU"/>
        </a:p>
      </dgm:t>
    </dgm:pt>
  </dgm:ptLst>
  <dgm:cxnLst>
    <dgm:cxn modelId="{AF1CA483-BEA3-426D-B5FE-453EEBAFE280}" type="presOf" srcId="{8BBAD09B-AAFC-4BB6-8385-677A8D00666D}" destId="{EFC00139-9655-451A-AD18-DD9E778F5065}" srcOrd="0" destOrd="0" presId="urn:microsoft.com/office/officeart/2005/8/layout/vList2"/>
    <dgm:cxn modelId="{A54877C5-282B-4309-8FB2-EB9F3D3BB3BB}" srcId="{86CEA123-5966-4AB6-B16B-4B3C0FA3CF03}" destId="{D07B4DA5-4BF0-4F5B-B701-91AA608A9A10}" srcOrd="0" destOrd="0" parTransId="{4DBBB472-8E6C-4E6B-9EEB-C92F8EE1C9DB}" sibTransId="{3B334A16-E0DB-4D7F-AF29-E5C742833870}"/>
    <dgm:cxn modelId="{76A109C1-FC1D-43E2-88C6-C3EE76593DE9}" type="presOf" srcId="{72952E97-B6E7-4317-998D-CD0CE11B3470}" destId="{1D86C3CD-9F4E-47CD-9AAB-881BF371C3EA}" srcOrd="0" destOrd="0" presId="urn:microsoft.com/office/officeart/2005/8/layout/vList2"/>
    <dgm:cxn modelId="{C053EB77-60FA-402C-89EB-EED6FAB0B4BF}" type="presOf" srcId="{86CEA123-5966-4AB6-B16B-4B3C0FA3CF03}" destId="{5080AFF3-2178-44FB-83E7-9369482E8211}" srcOrd="0" destOrd="0" presId="urn:microsoft.com/office/officeart/2005/8/layout/vList2"/>
    <dgm:cxn modelId="{F98D8F55-64FC-445C-B6E2-D28CEC6A1FA0}" srcId="{86CEA123-5966-4AB6-B16B-4B3C0FA3CF03}" destId="{72952E97-B6E7-4317-998D-CD0CE11B3470}" srcOrd="1" destOrd="0" parTransId="{A0AF7DFA-6A9E-4357-BE7E-E8EF2E2D1F8C}" sibTransId="{C8E09C4A-4534-45B2-8377-EB99CFFBEB6E}"/>
    <dgm:cxn modelId="{22004B1F-51ED-4F70-8209-1B7BBCD4A313}" srcId="{86CEA123-5966-4AB6-B16B-4B3C0FA3CF03}" destId="{8BBAD09B-AAFC-4BB6-8385-677A8D00666D}" srcOrd="2" destOrd="0" parTransId="{7788A4E6-8DFF-493C-BD74-81BDAA57E404}" sibTransId="{0ADA02A3-E311-478E-BEC1-3D771BE5C3DF}"/>
    <dgm:cxn modelId="{95D7F005-ADA0-4427-BD01-9BFBB0486CA6}" type="presOf" srcId="{D07B4DA5-4BF0-4F5B-B701-91AA608A9A10}" destId="{3C8A44C4-F26C-4A06-B2B6-796C93AEF7F8}" srcOrd="0" destOrd="0" presId="urn:microsoft.com/office/officeart/2005/8/layout/vList2"/>
    <dgm:cxn modelId="{58522C17-08BA-429C-B411-06A3B7F96F2B}" type="presParOf" srcId="{5080AFF3-2178-44FB-83E7-9369482E8211}" destId="{3C8A44C4-F26C-4A06-B2B6-796C93AEF7F8}" srcOrd="0" destOrd="0" presId="urn:microsoft.com/office/officeart/2005/8/layout/vList2"/>
    <dgm:cxn modelId="{290416F2-4BE0-4F02-B74A-E9573901E559}" type="presParOf" srcId="{5080AFF3-2178-44FB-83E7-9369482E8211}" destId="{4D93DFBE-2347-4B46-AE87-2DAF024B2623}" srcOrd="1" destOrd="0" presId="urn:microsoft.com/office/officeart/2005/8/layout/vList2"/>
    <dgm:cxn modelId="{8230D627-0439-43DE-B393-BE94040CF0C1}" type="presParOf" srcId="{5080AFF3-2178-44FB-83E7-9369482E8211}" destId="{1D86C3CD-9F4E-47CD-9AAB-881BF371C3EA}" srcOrd="2" destOrd="0" presId="urn:microsoft.com/office/officeart/2005/8/layout/vList2"/>
    <dgm:cxn modelId="{7FC2B366-9BE7-49A5-B683-4C44E0F23EB4}" type="presParOf" srcId="{5080AFF3-2178-44FB-83E7-9369482E8211}" destId="{D37E3774-AD31-434D-AFCA-7B7534334E23}" srcOrd="3" destOrd="0" presId="urn:microsoft.com/office/officeart/2005/8/layout/vList2"/>
    <dgm:cxn modelId="{7E5A160E-3372-4146-B8B0-72ACEA2132B5}" type="presParOf" srcId="{5080AFF3-2178-44FB-83E7-9369482E8211}" destId="{EFC00139-9655-451A-AD18-DD9E778F506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1BD0F5D-DD5D-4DDD-B097-BA89B64C81F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6A4CEFD-6D7A-418B-B0F6-C7CA6CCFDAA1}">
      <dgm:prSet/>
      <dgm:spPr/>
      <dgm:t>
        <a:bodyPr/>
        <a:lstStyle/>
        <a:p>
          <a:r>
            <a:rPr lang="en-US" dirty="0"/>
            <a:t>http </a:t>
          </a:r>
          <a:r>
            <a:rPr lang="ru-RU" dirty="0"/>
            <a:t>:</a:t>
          </a:r>
          <a:r>
            <a:rPr lang="en-US" dirty="0"/>
            <a:t>//www.mir.pravo.by/</a:t>
          </a:r>
          <a:r>
            <a:rPr lang="ru-RU" dirty="0"/>
            <a:t>.</a:t>
          </a:r>
        </a:p>
        <a:p>
          <a:r>
            <a:rPr lang="en-US" b="0" i="0" dirty="0"/>
            <a:t>dps@ncpi.gov.by</a:t>
          </a:r>
          <a:r>
            <a:rPr lang="en-US" dirty="0"/>
            <a:t/>
          </a:r>
          <a:br>
            <a:rPr lang="en-US" dirty="0"/>
          </a:br>
          <a:r>
            <a:rPr lang="en-US" b="0" i="0" dirty="0"/>
            <a:t>+375-17-279-99-44</a:t>
          </a:r>
          <a:endParaRPr lang="en-US" dirty="0"/>
        </a:p>
      </dgm:t>
    </dgm:pt>
    <dgm:pt modelId="{B72D7047-6A46-421F-9F62-80F7F27839D8}" type="parTrans" cxnId="{F14720E2-B69F-4DCD-8CFB-D8F509D24236}">
      <dgm:prSet/>
      <dgm:spPr/>
      <dgm:t>
        <a:bodyPr/>
        <a:lstStyle/>
        <a:p>
          <a:endParaRPr lang="en-US"/>
        </a:p>
      </dgm:t>
    </dgm:pt>
    <dgm:pt modelId="{21DED23D-EC0B-4114-9AC5-3C9A8195C520}" type="sibTrans" cxnId="{F14720E2-B69F-4DCD-8CFB-D8F509D24236}">
      <dgm:prSet/>
      <dgm:spPr/>
      <dgm:t>
        <a:bodyPr/>
        <a:lstStyle/>
        <a:p>
          <a:endParaRPr lang="en-US"/>
        </a:p>
      </dgm:t>
    </dgm:pt>
    <dgm:pt modelId="{B16791DC-09A1-4CC6-A9F6-1AFFE50EFCE5}">
      <dgm:prSet/>
      <dgm:spPr/>
      <dgm:t>
        <a:bodyPr/>
        <a:lstStyle/>
        <a:p>
          <a:r>
            <a:rPr lang="ru-RU"/>
            <a:t>-получить правовую помощь</a:t>
          </a:r>
          <a:endParaRPr lang="en-US"/>
        </a:p>
      </dgm:t>
    </dgm:pt>
    <dgm:pt modelId="{C8B84B6B-03C3-40A8-9095-01EA55F3FB86}" type="parTrans" cxnId="{2C29A505-63F8-4645-9F55-F359F9C88730}">
      <dgm:prSet/>
      <dgm:spPr/>
      <dgm:t>
        <a:bodyPr/>
        <a:lstStyle/>
        <a:p>
          <a:endParaRPr lang="en-US"/>
        </a:p>
      </dgm:t>
    </dgm:pt>
    <dgm:pt modelId="{3163871B-5274-4D11-A361-8299A4B29240}" type="sibTrans" cxnId="{2C29A505-63F8-4645-9F55-F359F9C88730}">
      <dgm:prSet/>
      <dgm:spPr/>
      <dgm:t>
        <a:bodyPr/>
        <a:lstStyle/>
        <a:p>
          <a:endParaRPr lang="en-US"/>
        </a:p>
      </dgm:t>
    </dgm:pt>
    <dgm:pt modelId="{2B466C6C-3E7E-491F-AF81-177D88657899}">
      <dgm:prSet/>
      <dgm:spPr/>
      <dgm:t>
        <a:bodyPr/>
        <a:lstStyle/>
        <a:p>
          <a:r>
            <a:rPr lang="ru-RU"/>
            <a:t>-куда обращаться</a:t>
          </a:r>
          <a:endParaRPr lang="en-US"/>
        </a:p>
      </dgm:t>
    </dgm:pt>
    <dgm:pt modelId="{2ABC4BEB-2FA4-49BC-BB15-701F39C54BAD}" type="parTrans" cxnId="{A7686E5A-9EAE-4C93-8A40-42E64A3ABCE4}">
      <dgm:prSet/>
      <dgm:spPr/>
      <dgm:t>
        <a:bodyPr/>
        <a:lstStyle/>
        <a:p>
          <a:endParaRPr lang="en-US"/>
        </a:p>
      </dgm:t>
    </dgm:pt>
    <dgm:pt modelId="{94916F6D-3224-477C-98FB-608CB476126A}" type="sibTrans" cxnId="{A7686E5A-9EAE-4C93-8A40-42E64A3ABCE4}">
      <dgm:prSet/>
      <dgm:spPr/>
      <dgm:t>
        <a:bodyPr/>
        <a:lstStyle/>
        <a:p>
          <a:endParaRPr lang="en-US"/>
        </a:p>
      </dgm:t>
    </dgm:pt>
    <dgm:pt modelId="{2CBA7842-26A1-4865-96F4-CE07EE458A45}">
      <dgm:prSet/>
      <dgm:spPr/>
      <dgm:t>
        <a:bodyPr/>
        <a:lstStyle/>
        <a:p>
          <a:r>
            <a:rPr lang="ru-RU"/>
            <a:t>-как поступить</a:t>
          </a:r>
          <a:endParaRPr lang="en-US"/>
        </a:p>
      </dgm:t>
    </dgm:pt>
    <dgm:pt modelId="{806410DC-2BC2-4B4D-A1A3-AA0D76FDECB5}" type="parTrans" cxnId="{74F73577-E718-4ACE-B631-AC3686129661}">
      <dgm:prSet/>
      <dgm:spPr/>
      <dgm:t>
        <a:bodyPr/>
        <a:lstStyle/>
        <a:p>
          <a:endParaRPr lang="en-US"/>
        </a:p>
      </dgm:t>
    </dgm:pt>
    <dgm:pt modelId="{D2D4175B-F279-4F68-9ECF-B7A8FD5B47E8}" type="sibTrans" cxnId="{74F73577-E718-4ACE-B631-AC3686129661}">
      <dgm:prSet/>
      <dgm:spPr/>
      <dgm:t>
        <a:bodyPr/>
        <a:lstStyle/>
        <a:p>
          <a:endParaRPr lang="en-US"/>
        </a:p>
      </dgm:t>
    </dgm:pt>
    <dgm:pt modelId="{4CFD9105-A4E7-46BA-99CD-151DCDC908B1}" type="pres">
      <dgm:prSet presAssocID="{31BD0F5D-DD5D-4DDD-B097-BA89B64C81F0}" presName="root" presStyleCnt="0">
        <dgm:presLayoutVars>
          <dgm:dir/>
          <dgm:resizeHandles val="exact"/>
        </dgm:presLayoutVars>
      </dgm:prSet>
      <dgm:spPr/>
      <dgm:t>
        <a:bodyPr/>
        <a:lstStyle/>
        <a:p>
          <a:endParaRPr lang="ru-RU"/>
        </a:p>
      </dgm:t>
    </dgm:pt>
    <dgm:pt modelId="{1F108C8C-05A7-4549-9394-E7EDAA1A01AF}" type="pres">
      <dgm:prSet presAssocID="{A6A4CEFD-6D7A-418B-B0F6-C7CA6CCFDAA1}" presName="compNode" presStyleCnt="0"/>
      <dgm:spPr/>
    </dgm:pt>
    <dgm:pt modelId="{BD43441A-EE77-49BE-A0C6-FB2D47687E36}" type="pres">
      <dgm:prSet presAssocID="{A6A4CEFD-6D7A-418B-B0F6-C7CA6CCFDAA1}" presName="bgRect" presStyleLbl="bgShp" presStyleIdx="0" presStyleCnt="4"/>
      <dgm:spPr/>
    </dgm:pt>
    <dgm:pt modelId="{965C0233-C067-4AFE-BA15-A53A36E4E15A}" type="pres">
      <dgm:prSet presAssocID="{A6A4CEFD-6D7A-418B-B0F6-C7CA6CCFDAA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Процессор"/>
        </a:ext>
      </dgm:extLst>
    </dgm:pt>
    <dgm:pt modelId="{B5444CBA-EADD-4F7B-86C5-CB7D4AC814BC}" type="pres">
      <dgm:prSet presAssocID="{A6A4CEFD-6D7A-418B-B0F6-C7CA6CCFDAA1}" presName="spaceRect" presStyleCnt="0"/>
      <dgm:spPr/>
    </dgm:pt>
    <dgm:pt modelId="{EFF163F0-D481-4CA1-94CF-09BCF8BC7D9A}" type="pres">
      <dgm:prSet presAssocID="{A6A4CEFD-6D7A-418B-B0F6-C7CA6CCFDAA1}" presName="parTx" presStyleLbl="revTx" presStyleIdx="0" presStyleCnt="4">
        <dgm:presLayoutVars>
          <dgm:chMax val="0"/>
          <dgm:chPref val="0"/>
        </dgm:presLayoutVars>
      </dgm:prSet>
      <dgm:spPr/>
      <dgm:t>
        <a:bodyPr/>
        <a:lstStyle/>
        <a:p>
          <a:endParaRPr lang="ru-RU"/>
        </a:p>
      </dgm:t>
    </dgm:pt>
    <dgm:pt modelId="{7B074EFD-564E-4613-AE29-A87E3E5E865A}" type="pres">
      <dgm:prSet presAssocID="{21DED23D-EC0B-4114-9AC5-3C9A8195C520}" presName="sibTrans" presStyleCnt="0"/>
      <dgm:spPr/>
    </dgm:pt>
    <dgm:pt modelId="{1EDFB5FD-D5E6-4222-9AB1-13F02B78B538}" type="pres">
      <dgm:prSet presAssocID="{B16791DC-09A1-4CC6-A9F6-1AFFE50EFCE5}" presName="compNode" presStyleCnt="0"/>
      <dgm:spPr/>
    </dgm:pt>
    <dgm:pt modelId="{629324E6-3345-4889-8BA3-9DE2572DF3D5}" type="pres">
      <dgm:prSet presAssocID="{B16791DC-09A1-4CC6-A9F6-1AFFE50EFCE5}" presName="bgRect" presStyleLbl="bgShp" presStyleIdx="1" presStyleCnt="4"/>
      <dgm:spPr/>
    </dgm:pt>
    <dgm:pt modelId="{C6D2F13E-9268-4713-A153-923592EC28E5}" type="pres">
      <dgm:prSet presAssocID="{B16791DC-09A1-4CC6-A9F6-1AFFE50EFCE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all center"/>
        </a:ext>
      </dgm:extLst>
    </dgm:pt>
    <dgm:pt modelId="{018D9C9A-05FE-4AA0-8D63-0262D43AF785}" type="pres">
      <dgm:prSet presAssocID="{B16791DC-09A1-4CC6-A9F6-1AFFE50EFCE5}" presName="spaceRect" presStyleCnt="0"/>
      <dgm:spPr/>
    </dgm:pt>
    <dgm:pt modelId="{368C6410-4123-4902-8916-45A7EB668C35}" type="pres">
      <dgm:prSet presAssocID="{B16791DC-09A1-4CC6-A9F6-1AFFE50EFCE5}" presName="parTx" presStyleLbl="revTx" presStyleIdx="1" presStyleCnt="4">
        <dgm:presLayoutVars>
          <dgm:chMax val="0"/>
          <dgm:chPref val="0"/>
        </dgm:presLayoutVars>
      </dgm:prSet>
      <dgm:spPr/>
      <dgm:t>
        <a:bodyPr/>
        <a:lstStyle/>
        <a:p>
          <a:endParaRPr lang="ru-RU"/>
        </a:p>
      </dgm:t>
    </dgm:pt>
    <dgm:pt modelId="{D8E35D51-C5CB-4E1F-813C-8D2036733AB8}" type="pres">
      <dgm:prSet presAssocID="{3163871B-5274-4D11-A361-8299A4B29240}" presName="sibTrans" presStyleCnt="0"/>
      <dgm:spPr/>
    </dgm:pt>
    <dgm:pt modelId="{B74F8201-18AA-48F3-8FB5-347FB061D46F}" type="pres">
      <dgm:prSet presAssocID="{2B466C6C-3E7E-491F-AF81-177D88657899}" presName="compNode" presStyleCnt="0"/>
      <dgm:spPr/>
    </dgm:pt>
    <dgm:pt modelId="{47A661C4-B584-4F59-A6BE-F4129DE9EBE5}" type="pres">
      <dgm:prSet presAssocID="{2B466C6C-3E7E-491F-AF81-177D88657899}" presName="bgRect" presStyleLbl="bgShp" presStyleIdx="2" presStyleCnt="4"/>
      <dgm:spPr/>
    </dgm:pt>
    <dgm:pt modelId="{DCCFCA0E-1DFA-43D6-A5AE-E03B08C7C996}" type="pres">
      <dgm:prSet presAssocID="{2B466C6C-3E7E-491F-AF81-177D8865789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Маркер"/>
        </a:ext>
      </dgm:extLst>
    </dgm:pt>
    <dgm:pt modelId="{5C25569D-7CB6-4B32-BDA1-5F55B9A7680E}" type="pres">
      <dgm:prSet presAssocID="{2B466C6C-3E7E-491F-AF81-177D88657899}" presName="spaceRect" presStyleCnt="0"/>
      <dgm:spPr/>
    </dgm:pt>
    <dgm:pt modelId="{049FB825-3B2C-4375-AEC6-6D8304FE81AF}" type="pres">
      <dgm:prSet presAssocID="{2B466C6C-3E7E-491F-AF81-177D88657899}" presName="parTx" presStyleLbl="revTx" presStyleIdx="2" presStyleCnt="4">
        <dgm:presLayoutVars>
          <dgm:chMax val="0"/>
          <dgm:chPref val="0"/>
        </dgm:presLayoutVars>
      </dgm:prSet>
      <dgm:spPr/>
      <dgm:t>
        <a:bodyPr/>
        <a:lstStyle/>
        <a:p>
          <a:endParaRPr lang="ru-RU"/>
        </a:p>
      </dgm:t>
    </dgm:pt>
    <dgm:pt modelId="{8817D2A5-94FF-40F5-A2B1-AF1C7BD59106}" type="pres">
      <dgm:prSet presAssocID="{94916F6D-3224-477C-98FB-608CB476126A}" presName="sibTrans" presStyleCnt="0"/>
      <dgm:spPr/>
    </dgm:pt>
    <dgm:pt modelId="{AFD80BEE-159F-4739-B5EE-093E9E98AD47}" type="pres">
      <dgm:prSet presAssocID="{2CBA7842-26A1-4865-96F4-CE07EE458A45}" presName="compNode" presStyleCnt="0"/>
      <dgm:spPr/>
    </dgm:pt>
    <dgm:pt modelId="{34CB290B-FFEC-40C4-92A7-852F699392BF}" type="pres">
      <dgm:prSet presAssocID="{2CBA7842-26A1-4865-96F4-CE07EE458A45}" presName="bgRect" presStyleLbl="bgShp" presStyleIdx="3" presStyleCnt="4"/>
      <dgm:spPr/>
    </dgm:pt>
    <dgm:pt modelId="{2ED467EE-3633-4DF7-8D09-876AACE88F1A}" type="pres">
      <dgm:prSet presAssocID="{2CBA7842-26A1-4865-96F4-CE07EE458A4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Smiling Face with No Fill"/>
        </a:ext>
      </dgm:extLst>
    </dgm:pt>
    <dgm:pt modelId="{21B4BA49-FDA8-44F1-9DF4-8A6F8AE1249D}" type="pres">
      <dgm:prSet presAssocID="{2CBA7842-26A1-4865-96F4-CE07EE458A45}" presName="spaceRect" presStyleCnt="0"/>
      <dgm:spPr/>
    </dgm:pt>
    <dgm:pt modelId="{18651D01-C63F-4B1C-AE0C-EA6F8515F686}" type="pres">
      <dgm:prSet presAssocID="{2CBA7842-26A1-4865-96F4-CE07EE458A45}" presName="parTx" presStyleLbl="revTx" presStyleIdx="3" presStyleCnt="4">
        <dgm:presLayoutVars>
          <dgm:chMax val="0"/>
          <dgm:chPref val="0"/>
        </dgm:presLayoutVars>
      </dgm:prSet>
      <dgm:spPr/>
      <dgm:t>
        <a:bodyPr/>
        <a:lstStyle/>
        <a:p>
          <a:endParaRPr lang="ru-RU"/>
        </a:p>
      </dgm:t>
    </dgm:pt>
  </dgm:ptLst>
  <dgm:cxnLst>
    <dgm:cxn modelId="{2C29A505-63F8-4645-9F55-F359F9C88730}" srcId="{31BD0F5D-DD5D-4DDD-B097-BA89B64C81F0}" destId="{B16791DC-09A1-4CC6-A9F6-1AFFE50EFCE5}" srcOrd="1" destOrd="0" parTransId="{C8B84B6B-03C3-40A8-9095-01EA55F3FB86}" sibTransId="{3163871B-5274-4D11-A361-8299A4B29240}"/>
    <dgm:cxn modelId="{5CFFE9E6-0C22-4E1F-932A-F6423792F181}" type="presOf" srcId="{2CBA7842-26A1-4865-96F4-CE07EE458A45}" destId="{18651D01-C63F-4B1C-AE0C-EA6F8515F686}" srcOrd="0" destOrd="0" presId="urn:microsoft.com/office/officeart/2018/2/layout/IconVerticalSolidList"/>
    <dgm:cxn modelId="{3E907678-7315-4B3C-B606-CF8612F912D9}" type="presOf" srcId="{31BD0F5D-DD5D-4DDD-B097-BA89B64C81F0}" destId="{4CFD9105-A4E7-46BA-99CD-151DCDC908B1}" srcOrd="0" destOrd="0" presId="urn:microsoft.com/office/officeart/2018/2/layout/IconVerticalSolidList"/>
    <dgm:cxn modelId="{F14720E2-B69F-4DCD-8CFB-D8F509D24236}" srcId="{31BD0F5D-DD5D-4DDD-B097-BA89B64C81F0}" destId="{A6A4CEFD-6D7A-418B-B0F6-C7CA6CCFDAA1}" srcOrd="0" destOrd="0" parTransId="{B72D7047-6A46-421F-9F62-80F7F27839D8}" sibTransId="{21DED23D-EC0B-4114-9AC5-3C9A8195C520}"/>
    <dgm:cxn modelId="{A7686E5A-9EAE-4C93-8A40-42E64A3ABCE4}" srcId="{31BD0F5D-DD5D-4DDD-B097-BA89B64C81F0}" destId="{2B466C6C-3E7E-491F-AF81-177D88657899}" srcOrd="2" destOrd="0" parTransId="{2ABC4BEB-2FA4-49BC-BB15-701F39C54BAD}" sibTransId="{94916F6D-3224-477C-98FB-608CB476126A}"/>
    <dgm:cxn modelId="{74F73577-E718-4ACE-B631-AC3686129661}" srcId="{31BD0F5D-DD5D-4DDD-B097-BA89B64C81F0}" destId="{2CBA7842-26A1-4865-96F4-CE07EE458A45}" srcOrd="3" destOrd="0" parTransId="{806410DC-2BC2-4B4D-A1A3-AA0D76FDECB5}" sibTransId="{D2D4175B-F279-4F68-9ECF-B7A8FD5B47E8}"/>
    <dgm:cxn modelId="{0A527CA0-16E3-48BA-AEE9-CFA3CD273C6E}" type="presOf" srcId="{2B466C6C-3E7E-491F-AF81-177D88657899}" destId="{049FB825-3B2C-4375-AEC6-6D8304FE81AF}" srcOrd="0" destOrd="0" presId="urn:microsoft.com/office/officeart/2018/2/layout/IconVerticalSolidList"/>
    <dgm:cxn modelId="{7FE4980B-1393-4F1A-8BE1-61DA3B15961A}" type="presOf" srcId="{B16791DC-09A1-4CC6-A9F6-1AFFE50EFCE5}" destId="{368C6410-4123-4902-8916-45A7EB668C35}" srcOrd="0" destOrd="0" presId="urn:microsoft.com/office/officeart/2018/2/layout/IconVerticalSolidList"/>
    <dgm:cxn modelId="{C2358E4B-B8FC-4925-AA62-E4F3F3CD02C0}" type="presOf" srcId="{A6A4CEFD-6D7A-418B-B0F6-C7CA6CCFDAA1}" destId="{EFF163F0-D481-4CA1-94CF-09BCF8BC7D9A}" srcOrd="0" destOrd="0" presId="urn:microsoft.com/office/officeart/2018/2/layout/IconVerticalSolidList"/>
    <dgm:cxn modelId="{5E1289F7-565E-4EE1-AE34-80B9FAC5D5D2}" type="presParOf" srcId="{4CFD9105-A4E7-46BA-99CD-151DCDC908B1}" destId="{1F108C8C-05A7-4549-9394-E7EDAA1A01AF}" srcOrd="0" destOrd="0" presId="urn:microsoft.com/office/officeart/2018/2/layout/IconVerticalSolidList"/>
    <dgm:cxn modelId="{BEB06A95-F45C-447E-AAD3-9515C233F62E}" type="presParOf" srcId="{1F108C8C-05A7-4549-9394-E7EDAA1A01AF}" destId="{BD43441A-EE77-49BE-A0C6-FB2D47687E36}" srcOrd="0" destOrd="0" presId="urn:microsoft.com/office/officeart/2018/2/layout/IconVerticalSolidList"/>
    <dgm:cxn modelId="{3A5CB7E6-4EF4-4F54-A3A4-59034F3070CC}" type="presParOf" srcId="{1F108C8C-05A7-4549-9394-E7EDAA1A01AF}" destId="{965C0233-C067-4AFE-BA15-A53A36E4E15A}" srcOrd="1" destOrd="0" presId="urn:microsoft.com/office/officeart/2018/2/layout/IconVerticalSolidList"/>
    <dgm:cxn modelId="{49FA1D94-F3C0-4F6C-B2DE-9E8D668CAE5F}" type="presParOf" srcId="{1F108C8C-05A7-4549-9394-E7EDAA1A01AF}" destId="{B5444CBA-EADD-4F7B-86C5-CB7D4AC814BC}" srcOrd="2" destOrd="0" presId="urn:microsoft.com/office/officeart/2018/2/layout/IconVerticalSolidList"/>
    <dgm:cxn modelId="{7737B51C-2BBB-42B2-A45E-184DC2F4E82D}" type="presParOf" srcId="{1F108C8C-05A7-4549-9394-E7EDAA1A01AF}" destId="{EFF163F0-D481-4CA1-94CF-09BCF8BC7D9A}" srcOrd="3" destOrd="0" presId="urn:microsoft.com/office/officeart/2018/2/layout/IconVerticalSolidList"/>
    <dgm:cxn modelId="{8A2BDC95-9378-4643-A7B9-CAF5DCC0A066}" type="presParOf" srcId="{4CFD9105-A4E7-46BA-99CD-151DCDC908B1}" destId="{7B074EFD-564E-4613-AE29-A87E3E5E865A}" srcOrd="1" destOrd="0" presId="urn:microsoft.com/office/officeart/2018/2/layout/IconVerticalSolidList"/>
    <dgm:cxn modelId="{F13AABA2-3562-40D7-A73A-8189A0DAAD70}" type="presParOf" srcId="{4CFD9105-A4E7-46BA-99CD-151DCDC908B1}" destId="{1EDFB5FD-D5E6-4222-9AB1-13F02B78B538}" srcOrd="2" destOrd="0" presId="urn:microsoft.com/office/officeart/2018/2/layout/IconVerticalSolidList"/>
    <dgm:cxn modelId="{6262E714-C587-4D59-BD24-8E2E2D3D26C8}" type="presParOf" srcId="{1EDFB5FD-D5E6-4222-9AB1-13F02B78B538}" destId="{629324E6-3345-4889-8BA3-9DE2572DF3D5}" srcOrd="0" destOrd="0" presId="urn:microsoft.com/office/officeart/2018/2/layout/IconVerticalSolidList"/>
    <dgm:cxn modelId="{D3CB1379-36BE-43A6-B541-12BC78735D1C}" type="presParOf" srcId="{1EDFB5FD-D5E6-4222-9AB1-13F02B78B538}" destId="{C6D2F13E-9268-4713-A153-923592EC28E5}" srcOrd="1" destOrd="0" presId="urn:microsoft.com/office/officeart/2018/2/layout/IconVerticalSolidList"/>
    <dgm:cxn modelId="{2DE332C3-F734-4BB7-AAFE-0857A9104BE2}" type="presParOf" srcId="{1EDFB5FD-D5E6-4222-9AB1-13F02B78B538}" destId="{018D9C9A-05FE-4AA0-8D63-0262D43AF785}" srcOrd="2" destOrd="0" presId="urn:microsoft.com/office/officeart/2018/2/layout/IconVerticalSolidList"/>
    <dgm:cxn modelId="{D1BA31DA-2D21-408F-A64F-CCD7FC3773AB}" type="presParOf" srcId="{1EDFB5FD-D5E6-4222-9AB1-13F02B78B538}" destId="{368C6410-4123-4902-8916-45A7EB668C35}" srcOrd="3" destOrd="0" presId="urn:microsoft.com/office/officeart/2018/2/layout/IconVerticalSolidList"/>
    <dgm:cxn modelId="{BBFACC49-FBC0-47C1-89DE-447A8555DCC4}" type="presParOf" srcId="{4CFD9105-A4E7-46BA-99CD-151DCDC908B1}" destId="{D8E35D51-C5CB-4E1F-813C-8D2036733AB8}" srcOrd="3" destOrd="0" presId="urn:microsoft.com/office/officeart/2018/2/layout/IconVerticalSolidList"/>
    <dgm:cxn modelId="{9598DD14-B95B-4320-A082-40054C28EBB5}" type="presParOf" srcId="{4CFD9105-A4E7-46BA-99CD-151DCDC908B1}" destId="{B74F8201-18AA-48F3-8FB5-347FB061D46F}" srcOrd="4" destOrd="0" presId="urn:microsoft.com/office/officeart/2018/2/layout/IconVerticalSolidList"/>
    <dgm:cxn modelId="{74499120-4A64-47D1-94DD-A337F353A030}" type="presParOf" srcId="{B74F8201-18AA-48F3-8FB5-347FB061D46F}" destId="{47A661C4-B584-4F59-A6BE-F4129DE9EBE5}" srcOrd="0" destOrd="0" presId="urn:microsoft.com/office/officeart/2018/2/layout/IconVerticalSolidList"/>
    <dgm:cxn modelId="{89CA35BE-7B5B-4A77-AAF4-32DF03E3557C}" type="presParOf" srcId="{B74F8201-18AA-48F3-8FB5-347FB061D46F}" destId="{DCCFCA0E-1DFA-43D6-A5AE-E03B08C7C996}" srcOrd="1" destOrd="0" presId="urn:microsoft.com/office/officeart/2018/2/layout/IconVerticalSolidList"/>
    <dgm:cxn modelId="{6D296D7B-CCDE-4C3C-B813-1592A627C9E2}" type="presParOf" srcId="{B74F8201-18AA-48F3-8FB5-347FB061D46F}" destId="{5C25569D-7CB6-4B32-BDA1-5F55B9A7680E}" srcOrd="2" destOrd="0" presId="urn:microsoft.com/office/officeart/2018/2/layout/IconVerticalSolidList"/>
    <dgm:cxn modelId="{0400DC76-AD34-42F6-84B3-84589DB51069}" type="presParOf" srcId="{B74F8201-18AA-48F3-8FB5-347FB061D46F}" destId="{049FB825-3B2C-4375-AEC6-6D8304FE81AF}" srcOrd="3" destOrd="0" presId="urn:microsoft.com/office/officeart/2018/2/layout/IconVerticalSolidList"/>
    <dgm:cxn modelId="{B0A18130-1F30-4788-828C-E24F2D9D022E}" type="presParOf" srcId="{4CFD9105-A4E7-46BA-99CD-151DCDC908B1}" destId="{8817D2A5-94FF-40F5-A2B1-AF1C7BD59106}" srcOrd="5" destOrd="0" presId="urn:microsoft.com/office/officeart/2018/2/layout/IconVerticalSolidList"/>
    <dgm:cxn modelId="{645C6C0D-BF06-4968-A055-78B2DD5E4AB3}" type="presParOf" srcId="{4CFD9105-A4E7-46BA-99CD-151DCDC908B1}" destId="{AFD80BEE-159F-4739-B5EE-093E9E98AD47}" srcOrd="6" destOrd="0" presId="urn:microsoft.com/office/officeart/2018/2/layout/IconVerticalSolidList"/>
    <dgm:cxn modelId="{5F5E71B4-0072-4578-8D9E-12DA65EB91F2}" type="presParOf" srcId="{AFD80BEE-159F-4739-B5EE-093E9E98AD47}" destId="{34CB290B-FFEC-40C4-92A7-852F699392BF}" srcOrd="0" destOrd="0" presId="urn:microsoft.com/office/officeart/2018/2/layout/IconVerticalSolidList"/>
    <dgm:cxn modelId="{7E3072EF-E190-4304-B09C-D90FD96E88EE}" type="presParOf" srcId="{AFD80BEE-159F-4739-B5EE-093E9E98AD47}" destId="{2ED467EE-3633-4DF7-8D09-876AACE88F1A}" srcOrd="1" destOrd="0" presId="urn:microsoft.com/office/officeart/2018/2/layout/IconVerticalSolidList"/>
    <dgm:cxn modelId="{08523BD3-FFAE-4DBA-A5DA-3301799CB757}" type="presParOf" srcId="{AFD80BEE-159F-4739-B5EE-093E9E98AD47}" destId="{21B4BA49-FDA8-44F1-9DF4-8A6F8AE1249D}" srcOrd="2" destOrd="0" presId="urn:microsoft.com/office/officeart/2018/2/layout/IconVerticalSolidList"/>
    <dgm:cxn modelId="{612FB8EB-F08B-4D68-B782-F320B9E9A98F}" type="presParOf" srcId="{AFD80BEE-159F-4739-B5EE-093E9E98AD47}" destId="{18651D01-C63F-4B1C-AE0C-EA6F8515F68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91BC69-14DE-4318-9101-709A5ABADE1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AC849CB-503F-4DB8-A9AC-7222098FDBEB}">
      <dgm:prSet/>
      <dgm:spPr/>
      <dgm:t>
        <a:bodyPr/>
        <a:lstStyle/>
        <a:p>
          <a:r>
            <a:rPr lang="ru-RU"/>
            <a:t>8(017)</a:t>
          </a:r>
          <a:endParaRPr lang="en-US"/>
        </a:p>
      </dgm:t>
    </dgm:pt>
    <dgm:pt modelId="{B66363E2-C2D6-45F9-AE94-D3F7B24F7536}" type="parTrans" cxnId="{E51EF443-3B81-4BB7-8B3B-6A0E6DD4B55D}">
      <dgm:prSet/>
      <dgm:spPr/>
      <dgm:t>
        <a:bodyPr/>
        <a:lstStyle/>
        <a:p>
          <a:endParaRPr lang="en-US"/>
        </a:p>
      </dgm:t>
    </dgm:pt>
    <dgm:pt modelId="{0D286192-F527-40C3-9979-B2253B3FB1AE}" type="sibTrans" cxnId="{E51EF443-3B81-4BB7-8B3B-6A0E6DD4B55D}">
      <dgm:prSet/>
      <dgm:spPr/>
      <dgm:t>
        <a:bodyPr/>
        <a:lstStyle/>
        <a:p>
          <a:endParaRPr lang="en-US"/>
        </a:p>
      </dgm:t>
    </dgm:pt>
    <dgm:pt modelId="{10CFFE19-401E-4D34-B070-6A3227989AF3}">
      <dgm:prSet/>
      <dgm:spPr/>
      <dgm:t>
        <a:bodyPr/>
        <a:lstStyle/>
        <a:p>
          <a:r>
            <a:rPr lang="ru-RU"/>
            <a:t>263-03-03</a:t>
          </a:r>
          <a:endParaRPr lang="en-US"/>
        </a:p>
      </dgm:t>
    </dgm:pt>
    <dgm:pt modelId="{391D88C5-16E0-45D3-8304-6AE664447EC4}" type="parTrans" cxnId="{15A7A762-9698-4851-B52F-B6135EEB2878}">
      <dgm:prSet/>
      <dgm:spPr/>
      <dgm:t>
        <a:bodyPr/>
        <a:lstStyle/>
        <a:p>
          <a:endParaRPr lang="en-US"/>
        </a:p>
      </dgm:t>
    </dgm:pt>
    <dgm:pt modelId="{83666AEA-F5F5-4C9E-BF32-9275D1C16B17}" type="sibTrans" cxnId="{15A7A762-9698-4851-B52F-B6135EEB2878}">
      <dgm:prSet/>
      <dgm:spPr/>
      <dgm:t>
        <a:bodyPr/>
        <a:lstStyle/>
        <a:p>
          <a:endParaRPr lang="en-US"/>
        </a:p>
      </dgm:t>
    </dgm:pt>
    <dgm:pt modelId="{D137E34E-7526-488E-B360-95D233EF6027}">
      <dgm:prSet/>
      <dgm:spPr/>
      <dgm:t>
        <a:bodyPr/>
        <a:lstStyle/>
        <a:p>
          <a:r>
            <a:rPr lang="ru-RU"/>
            <a:t>Ежедневно</a:t>
          </a:r>
          <a:endParaRPr lang="en-US"/>
        </a:p>
      </dgm:t>
    </dgm:pt>
    <dgm:pt modelId="{87E6974B-4C76-4393-93C3-70235CAC02F2}" type="parTrans" cxnId="{50104954-7E14-454D-931B-919AAEE915EF}">
      <dgm:prSet/>
      <dgm:spPr/>
      <dgm:t>
        <a:bodyPr/>
        <a:lstStyle/>
        <a:p>
          <a:endParaRPr lang="en-US"/>
        </a:p>
      </dgm:t>
    </dgm:pt>
    <dgm:pt modelId="{A18D2C33-786F-44FA-84D6-D7F78131BB2A}" type="sibTrans" cxnId="{50104954-7E14-454D-931B-919AAEE915EF}">
      <dgm:prSet/>
      <dgm:spPr/>
      <dgm:t>
        <a:bodyPr/>
        <a:lstStyle/>
        <a:p>
          <a:endParaRPr lang="en-US"/>
        </a:p>
      </dgm:t>
    </dgm:pt>
    <dgm:pt modelId="{F5DB148B-CBF3-4BEF-AAE3-D20D122474CF}">
      <dgm:prSet/>
      <dgm:spPr/>
      <dgm:t>
        <a:bodyPr/>
        <a:lstStyle/>
        <a:p>
          <a:r>
            <a:rPr lang="ru-RU"/>
            <a:t>круглосуточно</a:t>
          </a:r>
          <a:endParaRPr lang="en-US"/>
        </a:p>
      </dgm:t>
    </dgm:pt>
    <dgm:pt modelId="{456570C3-213F-4882-87BE-C78D6B2C02D0}" type="parTrans" cxnId="{8364B57B-BF0F-4CCD-93EE-C9C3F866BA0B}">
      <dgm:prSet/>
      <dgm:spPr/>
      <dgm:t>
        <a:bodyPr/>
        <a:lstStyle/>
        <a:p>
          <a:endParaRPr lang="en-US"/>
        </a:p>
      </dgm:t>
    </dgm:pt>
    <dgm:pt modelId="{460AC5C5-1FD4-480A-B6F3-D0FBECB79E6D}" type="sibTrans" cxnId="{8364B57B-BF0F-4CCD-93EE-C9C3F866BA0B}">
      <dgm:prSet/>
      <dgm:spPr/>
      <dgm:t>
        <a:bodyPr/>
        <a:lstStyle/>
        <a:p>
          <a:endParaRPr lang="en-US"/>
        </a:p>
      </dgm:t>
    </dgm:pt>
    <dgm:pt modelId="{07D22692-F98E-409C-AC61-C0693967DA2B}" type="pres">
      <dgm:prSet presAssocID="{BA91BC69-14DE-4318-9101-709A5ABADE12}" presName="linear" presStyleCnt="0">
        <dgm:presLayoutVars>
          <dgm:animLvl val="lvl"/>
          <dgm:resizeHandles val="exact"/>
        </dgm:presLayoutVars>
      </dgm:prSet>
      <dgm:spPr/>
      <dgm:t>
        <a:bodyPr/>
        <a:lstStyle/>
        <a:p>
          <a:endParaRPr lang="ru-RU"/>
        </a:p>
      </dgm:t>
    </dgm:pt>
    <dgm:pt modelId="{0A189813-A121-43AD-ACB2-EE2B3525A5E5}" type="pres">
      <dgm:prSet presAssocID="{3AC849CB-503F-4DB8-A9AC-7222098FDBEB}" presName="parentText" presStyleLbl="node1" presStyleIdx="0" presStyleCnt="4">
        <dgm:presLayoutVars>
          <dgm:chMax val="0"/>
          <dgm:bulletEnabled val="1"/>
        </dgm:presLayoutVars>
      </dgm:prSet>
      <dgm:spPr/>
      <dgm:t>
        <a:bodyPr/>
        <a:lstStyle/>
        <a:p>
          <a:endParaRPr lang="ru-RU"/>
        </a:p>
      </dgm:t>
    </dgm:pt>
    <dgm:pt modelId="{C11FD86D-9D00-46B0-A2B8-8BEBD1F17A60}" type="pres">
      <dgm:prSet presAssocID="{0D286192-F527-40C3-9979-B2253B3FB1AE}" presName="spacer" presStyleCnt="0"/>
      <dgm:spPr/>
    </dgm:pt>
    <dgm:pt modelId="{FC34814F-BCA2-444A-B5E0-B8F8FEB092A7}" type="pres">
      <dgm:prSet presAssocID="{10CFFE19-401E-4D34-B070-6A3227989AF3}" presName="parentText" presStyleLbl="node1" presStyleIdx="1" presStyleCnt="4">
        <dgm:presLayoutVars>
          <dgm:chMax val="0"/>
          <dgm:bulletEnabled val="1"/>
        </dgm:presLayoutVars>
      </dgm:prSet>
      <dgm:spPr/>
      <dgm:t>
        <a:bodyPr/>
        <a:lstStyle/>
        <a:p>
          <a:endParaRPr lang="ru-RU"/>
        </a:p>
      </dgm:t>
    </dgm:pt>
    <dgm:pt modelId="{F008E55C-4D24-402D-933F-45C47061F4A3}" type="pres">
      <dgm:prSet presAssocID="{83666AEA-F5F5-4C9E-BF32-9275D1C16B17}" presName="spacer" presStyleCnt="0"/>
      <dgm:spPr/>
    </dgm:pt>
    <dgm:pt modelId="{60DA907E-55D6-493E-891B-7642857AAB7A}" type="pres">
      <dgm:prSet presAssocID="{D137E34E-7526-488E-B360-95D233EF6027}" presName="parentText" presStyleLbl="node1" presStyleIdx="2" presStyleCnt="4">
        <dgm:presLayoutVars>
          <dgm:chMax val="0"/>
          <dgm:bulletEnabled val="1"/>
        </dgm:presLayoutVars>
      </dgm:prSet>
      <dgm:spPr/>
      <dgm:t>
        <a:bodyPr/>
        <a:lstStyle/>
        <a:p>
          <a:endParaRPr lang="ru-RU"/>
        </a:p>
      </dgm:t>
    </dgm:pt>
    <dgm:pt modelId="{ABF58E1F-D21D-4FA9-AC04-A832CBE15132}" type="pres">
      <dgm:prSet presAssocID="{A18D2C33-786F-44FA-84D6-D7F78131BB2A}" presName="spacer" presStyleCnt="0"/>
      <dgm:spPr/>
    </dgm:pt>
    <dgm:pt modelId="{334877CE-04F5-4BC7-8BF0-5F304D84B0F1}" type="pres">
      <dgm:prSet presAssocID="{F5DB148B-CBF3-4BEF-AAE3-D20D122474CF}" presName="parentText" presStyleLbl="node1" presStyleIdx="3" presStyleCnt="4">
        <dgm:presLayoutVars>
          <dgm:chMax val="0"/>
          <dgm:bulletEnabled val="1"/>
        </dgm:presLayoutVars>
      </dgm:prSet>
      <dgm:spPr/>
      <dgm:t>
        <a:bodyPr/>
        <a:lstStyle/>
        <a:p>
          <a:endParaRPr lang="ru-RU"/>
        </a:p>
      </dgm:t>
    </dgm:pt>
  </dgm:ptLst>
  <dgm:cxnLst>
    <dgm:cxn modelId="{15A7A762-9698-4851-B52F-B6135EEB2878}" srcId="{BA91BC69-14DE-4318-9101-709A5ABADE12}" destId="{10CFFE19-401E-4D34-B070-6A3227989AF3}" srcOrd="1" destOrd="0" parTransId="{391D88C5-16E0-45D3-8304-6AE664447EC4}" sibTransId="{83666AEA-F5F5-4C9E-BF32-9275D1C16B17}"/>
    <dgm:cxn modelId="{E51EF443-3B81-4BB7-8B3B-6A0E6DD4B55D}" srcId="{BA91BC69-14DE-4318-9101-709A5ABADE12}" destId="{3AC849CB-503F-4DB8-A9AC-7222098FDBEB}" srcOrd="0" destOrd="0" parTransId="{B66363E2-C2D6-45F9-AE94-D3F7B24F7536}" sibTransId="{0D286192-F527-40C3-9979-B2253B3FB1AE}"/>
    <dgm:cxn modelId="{85924BD7-7F21-4741-90D3-176559FD9F75}" type="presOf" srcId="{D137E34E-7526-488E-B360-95D233EF6027}" destId="{60DA907E-55D6-493E-891B-7642857AAB7A}" srcOrd="0" destOrd="0" presId="urn:microsoft.com/office/officeart/2005/8/layout/vList2"/>
    <dgm:cxn modelId="{50104954-7E14-454D-931B-919AAEE915EF}" srcId="{BA91BC69-14DE-4318-9101-709A5ABADE12}" destId="{D137E34E-7526-488E-B360-95D233EF6027}" srcOrd="2" destOrd="0" parTransId="{87E6974B-4C76-4393-93C3-70235CAC02F2}" sibTransId="{A18D2C33-786F-44FA-84D6-D7F78131BB2A}"/>
    <dgm:cxn modelId="{FD1F63EE-5193-41A9-8822-5DF49BE6DAF3}" type="presOf" srcId="{10CFFE19-401E-4D34-B070-6A3227989AF3}" destId="{FC34814F-BCA2-444A-B5E0-B8F8FEB092A7}" srcOrd="0" destOrd="0" presId="urn:microsoft.com/office/officeart/2005/8/layout/vList2"/>
    <dgm:cxn modelId="{72F3DCD1-267B-4EBA-ABA2-0AC80806900C}" type="presOf" srcId="{3AC849CB-503F-4DB8-A9AC-7222098FDBEB}" destId="{0A189813-A121-43AD-ACB2-EE2B3525A5E5}" srcOrd="0" destOrd="0" presId="urn:microsoft.com/office/officeart/2005/8/layout/vList2"/>
    <dgm:cxn modelId="{26F59841-BF87-4FD7-9D6F-15C598D628ED}" type="presOf" srcId="{F5DB148B-CBF3-4BEF-AAE3-D20D122474CF}" destId="{334877CE-04F5-4BC7-8BF0-5F304D84B0F1}" srcOrd="0" destOrd="0" presId="urn:microsoft.com/office/officeart/2005/8/layout/vList2"/>
    <dgm:cxn modelId="{8364B57B-BF0F-4CCD-93EE-C9C3F866BA0B}" srcId="{BA91BC69-14DE-4318-9101-709A5ABADE12}" destId="{F5DB148B-CBF3-4BEF-AAE3-D20D122474CF}" srcOrd="3" destOrd="0" parTransId="{456570C3-213F-4882-87BE-C78D6B2C02D0}" sibTransId="{460AC5C5-1FD4-480A-B6F3-D0FBECB79E6D}"/>
    <dgm:cxn modelId="{87E54357-6DB3-4F4B-A151-14A269489268}" type="presOf" srcId="{BA91BC69-14DE-4318-9101-709A5ABADE12}" destId="{07D22692-F98E-409C-AC61-C0693967DA2B}" srcOrd="0" destOrd="0" presId="urn:microsoft.com/office/officeart/2005/8/layout/vList2"/>
    <dgm:cxn modelId="{0102E1E6-19CA-4596-9C1A-74D847C09745}" type="presParOf" srcId="{07D22692-F98E-409C-AC61-C0693967DA2B}" destId="{0A189813-A121-43AD-ACB2-EE2B3525A5E5}" srcOrd="0" destOrd="0" presId="urn:microsoft.com/office/officeart/2005/8/layout/vList2"/>
    <dgm:cxn modelId="{3A95CE4A-15A3-4D21-8000-F455D4B46F7B}" type="presParOf" srcId="{07D22692-F98E-409C-AC61-C0693967DA2B}" destId="{C11FD86D-9D00-46B0-A2B8-8BEBD1F17A60}" srcOrd="1" destOrd="0" presId="urn:microsoft.com/office/officeart/2005/8/layout/vList2"/>
    <dgm:cxn modelId="{D106FA1C-0035-4D58-A26E-0C46F68390E3}" type="presParOf" srcId="{07D22692-F98E-409C-AC61-C0693967DA2B}" destId="{FC34814F-BCA2-444A-B5E0-B8F8FEB092A7}" srcOrd="2" destOrd="0" presId="urn:microsoft.com/office/officeart/2005/8/layout/vList2"/>
    <dgm:cxn modelId="{49CE3BC0-BFB4-4141-BB2D-69D8911F98CE}" type="presParOf" srcId="{07D22692-F98E-409C-AC61-C0693967DA2B}" destId="{F008E55C-4D24-402D-933F-45C47061F4A3}" srcOrd="3" destOrd="0" presId="urn:microsoft.com/office/officeart/2005/8/layout/vList2"/>
    <dgm:cxn modelId="{1B166A8F-9A68-4170-A118-A5130F3C44CB}" type="presParOf" srcId="{07D22692-F98E-409C-AC61-C0693967DA2B}" destId="{60DA907E-55D6-493E-891B-7642857AAB7A}" srcOrd="4" destOrd="0" presId="urn:microsoft.com/office/officeart/2005/8/layout/vList2"/>
    <dgm:cxn modelId="{D1E47889-2460-43CB-91FD-C07326AB1A4C}" type="presParOf" srcId="{07D22692-F98E-409C-AC61-C0693967DA2B}" destId="{ABF58E1F-D21D-4FA9-AC04-A832CBE15132}" srcOrd="5" destOrd="0" presId="urn:microsoft.com/office/officeart/2005/8/layout/vList2"/>
    <dgm:cxn modelId="{ED46B8B9-A91C-4F94-8A28-7112E59625C5}" type="presParOf" srcId="{07D22692-F98E-409C-AC61-C0693967DA2B}" destId="{334877CE-04F5-4BC7-8BF0-5F304D84B0F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82733B1-9407-43BF-BF23-43A64E28E1B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AD759E6-D829-49F4-85D3-0870364A4AC7}">
      <dgm:prSet/>
      <dgm:spPr/>
      <dgm:t>
        <a:bodyPr/>
        <a:lstStyle/>
        <a:p>
          <a:r>
            <a:rPr lang="ru-RU"/>
            <a:t>ЦЗМ</a:t>
          </a:r>
          <a:endParaRPr lang="en-US"/>
        </a:p>
      </dgm:t>
    </dgm:pt>
    <dgm:pt modelId="{43790708-B409-4DD0-9DB4-9B813E52643C}" type="parTrans" cxnId="{71C93FC4-0D13-4F1C-9659-872841589E28}">
      <dgm:prSet/>
      <dgm:spPr/>
      <dgm:t>
        <a:bodyPr/>
        <a:lstStyle/>
        <a:p>
          <a:endParaRPr lang="en-US"/>
        </a:p>
      </dgm:t>
    </dgm:pt>
    <dgm:pt modelId="{BDD6C96D-EE7D-413D-A8C8-B1231A1322F0}" type="sibTrans" cxnId="{71C93FC4-0D13-4F1C-9659-872841589E28}">
      <dgm:prSet/>
      <dgm:spPr/>
      <dgm:t>
        <a:bodyPr/>
        <a:lstStyle/>
        <a:p>
          <a:endParaRPr lang="en-US"/>
        </a:p>
      </dgm:t>
    </dgm:pt>
    <dgm:pt modelId="{0B889FBF-91CB-4C39-91CE-F555B28AA724}">
      <dgm:prSet/>
      <dgm:spPr/>
      <dgm:t>
        <a:bodyPr/>
        <a:lstStyle/>
        <a:p>
          <a:r>
            <a:rPr lang="ru-RU"/>
            <a:t>Г.Витебск, ул.Чкалова 14в</a:t>
          </a:r>
          <a:endParaRPr lang="en-US"/>
        </a:p>
      </dgm:t>
    </dgm:pt>
    <dgm:pt modelId="{86F8B486-983D-43A0-87D5-4F9A2386505C}" type="parTrans" cxnId="{F3F7397B-F45E-4A80-95B5-983F1C82F2F8}">
      <dgm:prSet/>
      <dgm:spPr/>
      <dgm:t>
        <a:bodyPr/>
        <a:lstStyle/>
        <a:p>
          <a:endParaRPr lang="en-US"/>
        </a:p>
      </dgm:t>
    </dgm:pt>
    <dgm:pt modelId="{B5625B41-B48F-404A-BB7E-AFBC70D4FEE3}" type="sibTrans" cxnId="{F3F7397B-F45E-4A80-95B5-983F1C82F2F8}">
      <dgm:prSet/>
      <dgm:spPr/>
      <dgm:t>
        <a:bodyPr/>
        <a:lstStyle/>
        <a:p>
          <a:endParaRPr lang="en-US"/>
        </a:p>
      </dgm:t>
    </dgm:pt>
    <dgm:pt modelId="{0FA4C91D-1EAD-458A-8CEE-5E6E163598DD}">
      <dgm:prSet/>
      <dgm:spPr/>
      <dgm:t>
        <a:bodyPr/>
        <a:lstStyle/>
        <a:p>
          <a:r>
            <a:rPr lang="ru-RU"/>
            <a:t>8 (0212)</a:t>
          </a:r>
          <a:endParaRPr lang="en-US"/>
        </a:p>
      </dgm:t>
    </dgm:pt>
    <dgm:pt modelId="{7906985E-D4D9-4EBA-A9B7-778C80518A2B}" type="parTrans" cxnId="{DF857BCF-CB31-4CB3-919A-B392857BAB6A}">
      <dgm:prSet/>
      <dgm:spPr/>
      <dgm:t>
        <a:bodyPr/>
        <a:lstStyle/>
        <a:p>
          <a:endParaRPr lang="en-US"/>
        </a:p>
      </dgm:t>
    </dgm:pt>
    <dgm:pt modelId="{C3E3588C-24AF-4A49-A156-B2F6A01D55E8}" type="sibTrans" cxnId="{DF857BCF-CB31-4CB3-919A-B392857BAB6A}">
      <dgm:prSet/>
      <dgm:spPr/>
      <dgm:t>
        <a:bodyPr/>
        <a:lstStyle/>
        <a:p>
          <a:endParaRPr lang="en-US"/>
        </a:p>
      </dgm:t>
    </dgm:pt>
    <dgm:pt modelId="{E974A63F-DDCE-4A8F-BE73-5E8072BC5428}">
      <dgm:prSet/>
      <dgm:spPr/>
      <dgm:t>
        <a:bodyPr/>
        <a:lstStyle/>
        <a:p>
          <a:r>
            <a:rPr lang="ru-RU" b="1"/>
            <a:t>57-24-71</a:t>
          </a:r>
          <a:endParaRPr lang="en-US"/>
        </a:p>
      </dgm:t>
    </dgm:pt>
    <dgm:pt modelId="{5AF2EDF7-D266-474F-909C-C3CCD4DC87E8}" type="parTrans" cxnId="{918D67A6-095B-4A64-B249-737002D235E8}">
      <dgm:prSet/>
      <dgm:spPr/>
      <dgm:t>
        <a:bodyPr/>
        <a:lstStyle/>
        <a:p>
          <a:endParaRPr lang="en-US"/>
        </a:p>
      </dgm:t>
    </dgm:pt>
    <dgm:pt modelId="{E33A59AC-39A8-4DCD-BBD3-0B5CE372BB8A}" type="sibTrans" cxnId="{918D67A6-095B-4A64-B249-737002D235E8}">
      <dgm:prSet/>
      <dgm:spPr/>
      <dgm:t>
        <a:bodyPr/>
        <a:lstStyle/>
        <a:p>
          <a:endParaRPr lang="en-US"/>
        </a:p>
      </dgm:t>
    </dgm:pt>
    <dgm:pt modelId="{A92F8C2E-D281-44D4-857A-9B229C54A8C2}" type="pres">
      <dgm:prSet presAssocID="{182733B1-9407-43BF-BF23-43A64E28E1B4}" presName="linear" presStyleCnt="0">
        <dgm:presLayoutVars>
          <dgm:animLvl val="lvl"/>
          <dgm:resizeHandles val="exact"/>
        </dgm:presLayoutVars>
      </dgm:prSet>
      <dgm:spPr/>
      <dgm:t>
        <a:bodyPr/>
        <a:lstStyle/>
        <a:p>
          <a:endParaRPr lang="ru-RU"/>
        </a:p>
      </dgm:t>
    </dgm:pt>
    <dgm:pt modelId="{7D597ED6-9FD5-4534-B56C-4E796116AAB3}" type="pres">
      <dgm:prSet presAssocID="{9AD759E6-D829-49F4-85D3-0870364A4AC7}" presName="parentText" presStyleLbl="node1" presStyleIdx="0" presStyleCnt="4">
        <dgm:presLayoutVars>
          <dgm:chMax val="0"/>
          <dgm:bulletEnabled val="1"/>
        </dgm:presLayoutVars>
      </dgm:prSet>
      <dgm:spPr/>
      <dgm:t>
        <a:bodyPr/>
        <a:lstStyle/>
        <a:p>
          <a:endParaRPr lang="ru-RU"/>
        </a:p>
      </dgm:t>
    </dgm:pt>
    <dgm:pt modelId="{FBC2A877-C5F3-4BC5-BE78-213518CF03C7}" type="pres">
      <dgm:prSet presAssocID="{BDD6C96D-EE7D-413D-A8C8-B1231A1322F0}" presName="spacer" presStyleCnt="0"/>
      <dgm:spPr/>
    </dgm:pt>
    <dgm:pt modelId="{23F69303-1FC6-40DD-B399-E018C4C472FA}" type="pres">
      <dgm:prSet presAssocID="{0B889FBF-91CB-4C39-91CE-F555B28AA724}" presName="parentText" presStyleLbl="node1" presStyleIdx="1" presStyleCnt="4">
        <dgm:presLayoutVars>
          <dgm:chMax val="0"/>
          <dgm:bulletEnabled val="1"/>
        </dgm:presLayoutVars>
      </dgm:prSet>
      <dgm:spPr/>
      <dgm:t>
        <a:bodyPr/>
        <a:lstStyle/>
        <a:p>
          <a:endParaRPr lang="ru-RU"/>
        </a:p>
      </dgm:t>
    </dgm:pt>
    <dgm:pt modelId="{AA5266F3-B5A4-4FA0-B2D7-57A0911576B9}" type="pres">
      <dgm:prSet presAssocID="{B5625B41-B48F-404A-BB7E-AFBC70D4FEE3}" presName="spacer" presStyleCnt="0"/>
      <dgm:spPr/>
    </dgm:pt>
    <dgm:pt modelId="{C55DD256-2DAF-47FE-AC44-0F71F16AAB6F}" type="pres">
      <dgm:prSet presAssocID="{0FA4C91D-1EAD-458A-8CEE-5E6E163598DD}" presName="parentText" presStyleLbl="node1" presStyleIdx="2" presStyleCnt="4">
        <dgm:presLayoutVars>
          <dgm:chMax val="0"/>
          <dgm:bulletEnabled val="1"/>
        </dgm:presLayoutVars>
      </dgm:prSet>
      <dgm:spPr/>
      <dgm:t>
        <a:bodyPr/>
        <a:lstStyle/>
        <a:p>
          <a:endParaRPr lang="ru-RU"/>
        </a:p>
      </dgm:t>
    </dgm:pt>
    <dgm:pt modelId="{DCF1D4D1-F9AB-4C7F-B076-012A2A0DF094}" type="pres">
      <dgm:prSet presAssocID="{C3E3588C-24AF-4A49-A156-B2F6A01D55E8}" presName="spacer" presStyleCnt="0"/>
      <dgm:spPr/>
    </dgm:pt>
    <dgm:pt modelId="{D52EEBB5-C088-48A1-B5C2-76CF6E55C007}" type="pres">
      <dgm:prSet presAssocID="{E974A63F-DDCE-4A8F-BE73-5E8072BC5428}" presName="parentText" presStyleLbl="node1" presStyleIdx="3" presStyleCnt="4">
        <dgm:presLayoutVars>
          <dgm:chMax val="0"/>
          <dgm:bulletEnabled val="1"/>
        </dgm:presLayoutVars>
      </dgm:prSet>
      <dgm:spPr/>
      <dgm:t>
        <a:bodyPr/>
        <a:lstStyle/>
        <a:p>
          <a:endParaRPr lang="ru-RU"/>
        </a:p>
      </dgm:t>
    </dgm:pt>
  </dgm:ptLst>
  <dgm:cxnLst>
    <dgm:cxn modelId="{71C93FC4-0D13-4F1C-9659-872841589E28}" srcId="{182733B1-9407-43BF-BF23-43A64E28E1B4}" destId="{9AD759E6-D829-49F4-85D3-0870364A4AC7}" srcOrd="0" destOrd="0" parTransId="{43790708-B409-4DD0-9DB4-9B813E52643C}" sibTransId="{BDD6C96D-EE7D-413D-A8C8-B1231A1322F0}"/>
    <dgm:cxn modelId="{6FFAE5E1-5D4E-4692-8275-FF58EE6435DE}" type="presOf" srcId="{0FA4C91D-1EAD-458A-8CEE-5E6E163598DD}" destId="{C55DD256-2DAF-47FE-AC44-0F71F16AAB6F}" srcOrd="0" destOrd="0" presId="urn:microsoft.com/office/officeart/2005/8/layout/vList2"/>
    <dgm:cxn modelId="{DF857BCF-CB31-4CB3-919A-B392857BAB6A}" srcId="{182733B1-9407-43BF-BF23-43A64E28E1B4}" destId="{0FA4C91D-1EAD-458A-8CEE-5E6E163598DD}" srcOrd="2" destOrd="0" parTransId="{7906985E-D4D9-4EBA-A9B7-778C80518A2B}" sibTransId="{C3E3588C-24AF-4A49-A156-B2F6A01D55E8}"/>
    <dgm:cxn modelId="{CB7B6A33-1724-4298-9D84-00636CF0E1B1}" type="presOf" srcId="{9AD759E6-D829-49F4-85D3-0870364A4AC7}" destId="{7D597ED6-9FD5-4534-B56C-4E796116AAB3}" srcOrd="0" destOrd="0" presId="urn:microsoft.com/office/officeart/2005/8/layout/vList2"/>
    <dgm:cxn modelId="{918D67A6-095B-4A64-B249-737002D235E8}" srcId="{182733B1-9407-43BF-BF23-43A64E28E1B4}" destId="{E974A63F-DDCE-4A8F-BE73-5E8072BC5428}" srcOrd="3" destOrd="0" parTransId="{5AF2EDF7-D266-474F-909C-C3CCD4DC87E8}" sibTransId="{E33A59AC-39A8-4DCD-BBD3-0B5CE372BB8A}"/>
    <dgm:cxn modelId="{EC1FE399-37B6-49BB-86DF-AD72C5015658}" type="presOf" srcId="{182733B1-9407-43BF-BF23-43A64E28E1B4}" destId="{A92F8C2E-D281-44D4-857A-9B229C54A8C2}" srcOrd="0" destOrd="0" presId="urn:microsoft.com/office/officeart/2005/8/layout/vList2"/>
    <dgm:cxn modelId="{74D869A8-C6C4-47F7-ABE6-6185BEDA1940}" type="presOf" srcId="{0B889FBF-91CB-4C39-91CE-F555B28AA724}" destId="{23F69303-1FC6-40DD-B399-E018C4C472FA}" srcOrd="0" destOrd="0" presId="urn:microsoft.com/office/officeart/2005/8/layout/vList2"/>
    <dgm:cxn modelId="{F3F7397B-F45E-4A80-95B5-983F1C82F2F8}" srcId="{182733B1-9407-43BF-BF23-43A64E28E1B4}" destId="{0B889FBF-91CB-4C39-91CE-F555B28AA724}" srcOrd="1" destOrd="0" parTransId="{86F8B486-983D-43A0-87D5-4F9A2386505C}" sibTransId="{B5625B41-B48F-404A-BB7E-AFBC70D4FEE3}"/>
    <dgm:cxn modelId="{9227A0B5-BBFB-489C-923E-FF4864213DC8}" type="presOf" srcId="{E974A63F-DDCE-4A8F-BE73-5E8072BC5428}" destId="{D52EEBB5-C088-48A1-B5C2-76CF6E55C007}" srcOrd="0" destOrd="0" presId="urn:microsoft.com/office/officeart/2005/8/layout/vList2"/>
    <dgm:cxn modelId="{AED31703-0D66-4E44-9E96-E0FE8A89AC9F}" type="presParOf" srcId="{A92F8C2E-D281-44D4-857A-9B229C54A8C2}" destId="{7D597ED6-9FD5-4534-B56C-4E796116AAB3}" srcOrd="0" destOrd="0" presId="urn:microsoft.com/office/officeart/2005/8/layout/vList2"/>
    <dgm:cxn modelId="{FDF0E026-2422-4B06-928F-60F9B5539E71}" type="presParOf" srcId="{A92F8C2E-D281-44D4-857A-9B229C54A8C2}" destId="{FBC2A877-C5F3-4BC5-BE78-213518CF03C7}" srcOrd="1" destOrd="0" presId="urn:microsoft.com/office/officeart/2005/8/layout/vList2"/>
    <dgm:cxn modelId="{421EF2E8-D46C-4E0D-BC0F-8DF8FFD9AA15}" type="presParOf" srcId="{A92F8C2E-D281-44D4-857A-9B229C54A8C2}" destId="{23F69303-1FC6-40DD-B399-E018C4C472FA}" srcOrd="2" destOrd="0" presId="urn:microsoft.com/office/officeart/2005/8/layout/vList2"/>
    <dgm:cxn modelId="{462C8D31-FAC3-4780-8E9A-2706B0168941}" type="presParOf" srcId="{A92F8C2E-D281-44D4-857A-9B229C54A8C2}" destId="{AA5266F3-B5A4-4FA0-B2D7-57A0911576B9}" srcOrd="3" destOrd="0" presId="urn:microsoft.com/office/officeart/2005/8/layout/vList2"/>
    <dgm:cxn modelId="{DCE971F9-C5FF-4D44-B71A-2FA3816388BE}" type="presParOf" srcId="{A92F8C2E-D281-44D4-857A-9B229C54A8C2}" destId="{C55DD256-2DAF-47FE-AC44-0F71F16AAB6F}" srcOrd="4" destOrd="0" presId="urn:microsoft.com/office/officeart/2005/8/layout/vList2"/>
    <dgm:cxn modelId="{1E8C3009-B852-4F47-9C46-CA3274096ED5}" type="presParOf" srcId="{A92F8C2E-D281-44D4-857A-9B229C54A8C2}" destId="{DCF1D4D1-F9AB-4C7F-B076-012A2A0DF094}" srcOrd="5" destOrd="0" presId="urn:microsoft.com/office/officeart/2005/8/layout/vList2"/>
    <dgm:cxn modelId="{604CE4FE-017A-48FE-A50F-0804E03A7DDE}" type="presParOf" srcId="{A92F8C2E-D281-44D4-857A-9B229C54A8C2}" destId="{D52EEBB5-C088-48A1-B5C2-76CF6E55C00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DE7248-5FC6-4D86-B290-C5012E82C77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F3B8F6B-9B44-4FCF-AD95-8DD8830ACBE6}">
      <dgm:prSet custT="1"/>
      <dgm:spPr/>
      <dgm:t>
        <a:bodyPr/>
        <a:lstStyle/>
        <a:p>
          <a:r>
            <a:rPr lang="ru-RU" sz="2000" b="1"/>
            <a:t>6.5 на 100тыс</a:t>
          </a:r>
          <a:r>
            <a:rPr lang="ru-RU" sz="2000"/>
            <a:t>. </a:t>
          </a:r>
          <a:endParaRPr lang="en-US" sz="2000"/>
        </a:p>
      </dgm:t>
    </dgm:pt>
    <dgm:pt modelId="{38BD8C50-9F30-40A3-AA6B-1246970C2E32}" type="parTrans" cxnId="{9365F2DE-90C5-495B-9BE5-2C692649157E}">
      <dgm:prSet/>
      <dgm:spPr/>
      <dgm:t>
        <a:bodyPr/>
        <a:lstStyle/>
        <a:p>
          <a:endParaRPr lang="en-US" sz="2000"/>
        </a:p>
      </dgm:t>
    </dgm:pt>
    <dgm:pt modelId="{37618747-A127-4678-A5FB-90C3B53889AE}" type="sibTrans" cxnId="{9365F2DE-90C5-495B-9BE5-2C692649157E}">
      <dgm:prSet/>
      <dgm:spPr/>
      <dgm:t>
        <a:bodyPr/>
        <a:lstStyle/>
        <a:p>
          <a:endParaRPr lang="en-US" sz="2000"/>
        </a:p>
      </dgm:t>
    </dgm:pt>
    <dgm:pt modelId="{B8393D2D-0A99-402D-A791-07659229D4D0}">
      <dgm:prSet custT="1"/>
      <dgm:spPr/>
      <dgm:t>
        <a:bodyPr/>
        <a:lstStyle/>
        <a:p>
          <a:r>
            <a:rPr lang="ru-RU" sz="2000"/>
            <a:t>(Аргентина, Армения, Азербайджан, Сирия, Израиль, Турция, Иран);</a:t>
          </a:r>
          <a:endParaRPr lang="en-US" sz="2000"/>
        </a:p>
      </dgm:t>
    </dgm:pt>
    <dgm:pt modelId="{DB0F3740-9C09-4F56-B983-A3CE15CCC76A}" type="parTrans" cxnId="{884BF412-581C-4278-8481-2F9D595FD895}">
      <dgm:prSet/>
      <dgm:spPr/>
      <dgm:t>
        <a:bodyPr/>
        <a:lstStyle/>
        <a:p>
          <a:endParaRPr lang="en-US" sz="2000"/>
        </a:p>
      </dgm:t>
    </dgm:pt>
    <dgm:pt modelId="{DF74D797-9095-4877-9251-6DF51E232DA0}" type="sibTrans" cxnId="{884BF412-581C-4278-8481-2F9D595FD895}">
      <dgm:prSet/>
      <dgm:spPr/>
      <dgm:t>
        <a:bodyPr/>
        <a:lstStyle/>
        <a:p>
          <a:endParaRPr lang="en-US" sz="2000"/>
        </a:p>
      </dgm:t>
    </dgm:pt>
    <dgm:pt modelId="{A883D8A8-AE2B-48CC-BF64-F077DF0F6E3B}">
      <dgm:prSet custT="1"/>
      <dgm:spPr/>
      <dgm:t>
        <a:bodyPr/>
        <a:lstStyle/>
        <a:p>
          <a:r>
            <a:rPr lang="ru-RU" sz="2000" b="1"/>
            <a:t>6.5-13 на 100тыс.</a:t>
          </a:r>
          <a:endParaRPr lang="en-US" sz="2000"/>
        </a:p>
      </dgm:t>
    </dgm:pt>
    <dgm:pt modelId="{3676A274-8175-4739-922C-FB00D7C28823}" type="parTrans" cxnId="{EFA8F9B0-892F-4E52-A5ED-7995B164230C}">
      <dgm:prSet/>
      <dgm:spPr/>
      <dgm:t>
        <a:bodyPr/>
        <a:lstStyle/>
        <a:p>
          <a:endParaRPr lang="en-US" sz="2000"/>
        </a:p>
      </dgm:t>
    </dgm:pt>
    <dgm:pt modelId="{A1422918-AFDF-4CFF-BB92-AABE20F21A33}" type="sibTrans" cxnId="{EFA8F9B0-892F-4E52-A5ED-7995B164230C}">
      <dgm:prSet/>
      <dgm:spPr/>
      <dgm:t>
        <a:bodyPr/>
        <a:lstStyle/>
        <a:p>
          <a:endParaRPr lang="en-US" sz="2000"/>
        </a:p>
      </dgm:t>
    </dgm:pt>
    <dgm:pt modelId="{5A9ED06D-9D55-40CE-98BA-2AAD38B84C0D}">
      <dgm:prSet custT="1"/>
      <dgm:spPr/>
      <dgm:t>
        <a:bodyPr/>
        <a:lstStyle/>
        <a:p>
          <a:r>
            <a:rPr lang="ru-RU" sz="2000"/>
            <a:t>(Нидерланды, США, Великобритания,Италия, Ирландия, Индия);</a:t>
          </a:r>
          <a:endParaRPr lang="en-US" sz="2000"/>
        </a:p>
      </dgm:t>
    </dgm:pt>
    <dgm:pt modelId="{CAC1FF39-BE15-48E8-9A3C-9253671F2B79}" type="parTrans" cxnId="{2CF9811E-A854-49C0-B1C2-3BD4F04D894C}">
      <dgm:prSet/>
      <dgm:spPr/>
      <dgm:t>
        <a:bodyPr/>
        <a:lstStyle/>
        <a:p>
          <a:endParaRPr lang="en-US" sz="2000"/>
        </a:p>
      </dgm:t>
    </dgm:pt>
    <dgm:pt modelId="{E80EF77E-A395-48D7-8243-A170CFD7965C}" type="sibTrans" cxnId="{2CF9811E-A854-49C0-B1C2-3BD4F04D894C}">
      <dgm:prSet/>
      <dgm:spPr/>
      <dgm:t>
        <a:bodyPr/>
        <a:lstStyle/>
        <a:p>
          <a:endParaRPr lang="en-US" sz="2000"/>
        </a:p>
      </dgm:t>
    </dgm:pt>
    <dgm:pt modelId="{AAD030A3-4FFD-44F0-B1CF-71CB21B2F04E}">
      <dgm:prSet custT="1"/>
      <dgm:spPr/>
      <dgm:t>
        <a:bodyPr/>
        <a:lstStyle/>
        <a:p>
          <a:r>
            <a:rPr lang="ru-RU" sz="2000" b="1"/>
            <a:t>больше 13 на 100 тыс.</a:t>
          </a:r>
          <a:endParaRPr lang="en-US" sz="2000"/>
        </a:p>
      </dgm:t>
    </dgm:pt>
    <dgm:pt modelId="{60132F5C-C8AF-4514-84BD-4F0D78383684}" type="parTrans" cxnId="{4F76BE77-2B03-4030-87E5-202E5BFEDC50}">
      <dgm:prSet/>
      <dgm:spPr/>
      <dgm:t>
        <a:bodyPr/>
        <a:lstStyle/>
        <a:p>
          <a:endParaRPr lang="en-US" sz="2000"/>
        </a:p>
      </dgm:t>
    </dgm:pt>
    <dgm:pt modelId="{9DD8E6DB-AD46-4B24-A474-0EA7A7D267D8}" type="sibTrans" cxnId="{4F76BE77-2B03-4030-87E5-202E5BFEDC50}">
      <dgm:prSet/>
      <dgm:spPr/>
      <dgm:t>
        <a:bodyPr/>
        <a:lstStyle/>
        <a:p>
          <a:endParaRPr lang="en-US" sz="2000"/>
        </a:p>
      </dgm:t>
    </dgm:pt>
    <dgm:pt modelId="{1BDAFA4B-1875-4524-A71E-D6DFD2B2AD1C}">
      <dgm:prSet custT="1"/>
      <dgm:spPr/>
      <dgm:t>
        <a:bodyPr/>
        <a:lstStyle/>
        <a:p>
          <a:r>
            <a:rPr lang="ru-RU" sz="2000"/>
            <a:t>(Финляндия, Дания, Украина, Венгрия, Германия, Польша, Франция, Япония, Беларусь, Латвия, Эстония, Россия, Эстония)</a:t>
          </a:r>
          <a:endParaRPr lang="en-US" sz="2000"/>
        </a:p>
      </dgm:t>
    </dgm:pt>
    <dgm:pt modelId="{36D4A497-5438-49C0-B783-4FD500894F1F}" type="parTrans" cxnId="{CA926442-CA19-4C52-8DD6-EF343A3594D8}">
      <dgm:prSet/>
      <dgm:spPr/>
      <dgm:t>
        <a:bodyPr/>
        <a:lstStyle/>
        <a:p>
          <a:endParaRPr lang="en-US" sz="2000"/>
        </a:p>
      </dgm:t>
    </dgm:pt>
    <dgm:pt modelId="{84E0A2AE-54C5-4161-9D83-8A74AE5C2E70}" type="sibTrans" cxnId="{CA926442-CA19-4C52-8DD6-EF343A3594D8}">
      <dgm:prSet/>
      <dgm:spPr/>
      <dgm:t>
        <a:bodyPr/>
        <a:lstStyle/>
        <a:p>
          <a:endParaRPr lang="en-US" sz="2000"/>
        </a:p>
      </dgm:t>
    </dgm:pt>
    <dgm:pt modelId="{8A4EBDCC-014D-49B2-861E-6368BE5CAD15}" type="pres">
      <dgm:prSet presAssocID="{A2DE7248-5FC6-4D86-B290-C5012E82C773}" presName="linear" presStyleCnt="0">
        <dgm:presLayoutVars>
          <dgm:animLvl val="lvl"/>
          <dgm:resizeHandles val="exact"/>
        </dgm:presLayoutVars>
      </dgm:prSet>
      <dgm:spPr/>
      <dgm:t>
        <a:bodyPr/>
        <a:lstStyle/>
        <a:p>
          <a:endParaRPr lang="ru-RU"/>
        </a:p>
      </dgm:t>
    </dgm:pt>
    <dgm:pt modelId="{4870A0FC-0540-49C8-A2A2-1A907B168236}" type="pres">
      <dgm:prSet presAssocID="{BF3B8F6B-9B44-4FCF-AD95-8DD8830ACBE6}" presName="parentText" presStyleLbl="node1" presStyleIdx="0" presStyleCnt="6">
        <dgm:presLayoutVars>
          <dgm:chMax val="0"/>
          <dgm:bulletEnabled val="1"/>
        </dgm:presLayoutVars>
      </dgm:prSet>
      <dgm:spPr/>
      <dgm:t>
        <a:bodyPr/>
        <a:lstStyle/>
        <a:p>
          <a:endParaRPr lang="ru-RU"/>
        </a:p>
      </dgm:t>
    </dgm:pt>
    <dgm:pt modelId="{601B33C1-6CCE-4C2B-B5F7-BDA41B42C33A}" type="pres">
      <dgm:prSet presAssocID="{37618747-A127-4678-A5FB-90C3B53889AE}" presName="spacer" presStyleCnt="0"/>
      <dgm:spPr/>
    </dgm:pt>
    <dgm:pt modelId="{B7DC3A0C-BD68-47D0-9FE0-88094ABAAE57}" type="pres">
      <dgm:prSet presAssocID="{B8393D2D-0A99-402D-A791-07659229D4D0}" presName="parentText" presStyleLbl="node1" presStyleIdx="1" presStyleCnt="6">
        <dgm:presLayoutVars>
          <dgm:chMax val="0"/>
          <dgm:bulletEnabled val="1"/>
        </dgm:presLayoutVars>
      </dgm:prSet>
      <dgm:spPr/>
      <dgm:t>
        <a:bodyPr/>
        <a:lstStyle/>
        <a:p>
          <a:endParaRPr lang="ru-RU"/>
        </a:p>
      </dgm:t>
    </dgm:pt>
    <dgm:pt modelId="{B9B2AE50-D3AE-4A1D-9228-2EF39FA39653}" type="pres">
      <dgm:prSet presAssocID="{DF74D797-9095-4877-9251-6DF51E232DA0}" presName="spacer" presStyleCnt="0"/>
      <dgm:spPr/>
    </dgm:pt>
    <dgm:pt modelId="{3EC25116-5B37-406F-B963-26374D79574D}" type="pres">
      <dgm:prSet presAssocID="{A883D8A8-AE2B-48CC-BF64-F077DF0F6E3B}" presName="parentText" presStyleLbl="node1" presStyleIdx="2" presStyleCnt="6" custLinFactNeighborX="-88" custLinFactNeighborY="38383">
        <dgm:presLayoutVars>
          <dgm:chMax val="0"/>
          <dgm:bulletEnabled val="1"/>
        </dgm:presLayoutVars>
      </dgm:prSet>
      <dgm:spPr/>
      <dgm:t>
        <a:bodyPr/>
        <a:lstStyle/>
        <a:p>
          <a:endParaRPr lang="ru-RU"/>
        </a:p>
      </dgm:t>
    </dgm:pt>
    <dgm:pt modelId="{81E5BAE4-4870-4DFE-8249-B413DCCDEF48}" type="pres">
      <dgm:prSet presAssocID="{A1422918-AFDF-4CFF-BB92-AABE20F21A33}" presName="spacer" presStyleCnt="0"/>
      <dgm:spPr/>
    </dgm:pt>
    <dgm:pt modelId="{E689C494-B008-4655-AA4C-09F8FB1082F9}" type="pres">
      <dgm:prSet presAssocID="{5A9ED06D-9D55-40CE-98BA-2AAD38B84C0D}" presName="parentText" presStyleLbl="node1" presStyleIdx="3" presStyleCnt="6">
        <dgm:presLayoutVars>
          <dgm:chMax val="0"/>
          <dgm:bulletEnabled val="1"/>
        </dgm:presLayoutVars>
      </dgm:prSet>
      <dgm:spPr/>
      <dgm:t>
        <a:bodyPr/>
        <a:lstStyle/>
        <a:p>
          <a:endParaRPr lang="ru-RU"/>
        </a:p>
      </dgm:t>
    </dgm:pt>
    <dgm:pt modelId="{38A1C70D-CEE2-4C1A-B628-20A6836DF498}" type="pres">
      <dgm:prSet presAssocID="{E80EF77E-A395-48D7-8243-A170CFD7965C}" presName="spacer" presStyleCnt="0"/>
      <dgm:spPr/>
    </dgm:pt>
    <dgm:pt modelId="{0246F90A-B044-4A3A-B532-B69926B3F047}" type="pres">
      <dgm:prSet presAssocID="{AAD030A3-4FFD-44F0-B1CF-71CB21B2F04E}" presName="parentText" presStyleLbl="node1" presStyleIdx="4" presStyleCnt="6">
        <dgm:presLayoutVars>
          <dgm:chMax val="0"/>
          <dgm:bulletEnabled val="1"/>
        </dgm:presLayoutVars>
      </dgm:prSet>
      <dgm:spPr/>
      <dgm:t>
        <a:bodyPr/>
        <a:lstStyle/>
        <a:p>
          <a:endParaRPr lang="ru-RU"/>
        </a:p>
      </dgm:t>
    </dgm:pt>
    <dgm:pt modelId="{192F4280-377B-4050-ADC3-6C78D143A3A9}" type="pres">
      <dgm:prSet presAssocID="{9DD8E6DB-AD46-4B24-A474-0EA7A7D267D8}" presName="spacer" presStyleCnt="0"/>
      <dgm:spPr/>
    </dgm:pt>
    <dgm:pt modelId="{D934A126-39AF-488C-BB89-3A456937BAA8}" type="pres">
      <dgm:prSet presAssocID="{1BDAFA4B-1875-4524-A71E-D6DFD2B2AD1C}" presName="parentText" presStyleLbl="node1" presStyleIdx="5" presStyleCnt="6">
        <dgm:presLayoutVars>
          <dgm:chMax val="0"/>
          <dgm:bulletEnabled val="1"/>
        </dgm:presLayoutVars>
      </dgm:prSet>
      <dgm:spPr/>
      <dgm:t>
        <a:bodyPr/>
        <a:lstStyle/>
        <a:p>
          <a:endParaRPr lang="ru-RU"/>
        </a:p>
      </dgm:t>
    </dgm:pt>
  </dgm:ptLst>
  <dgm:cxnLst>
    <dgm:cxn modelId="{8B1E896A-1449-4452-901A-8CF7B1A38977}" type="presOf" srcId="{B8393D2D-0A99-402D-A791-07659229D4D0}" destId="{B7DC3A0C-BD68-47D0-9FE0-88094ABAAE57}" srcOrd="0" destOrd="0" presId="urn:microsoft.com/office/officeart/2005/8/layout/vList2"/>
    <dgm:cxn modelId="{CB590143-B63D-4491-9390-79D350F9C573}" type="presOf" srcId="{AAD030A3-4FFD-44F0-B1CF-71CB21B2F04E}" destId="{0246F90A-B044-4A3A-B532-B69926B3F047}" srcOrd="0" destOrd="0" presId="urn:microsoft.com/office/officeart/2005/8/layout/vList2"/>
    <dgm:cxn modelId="{4F76BE77-2B03-4030-87E5-202E5BFEDC50}" srcId="{A2DE7248-5FC6-4D86-B290-C5012E82C773}" destId="{AAD030A3-4FFD-44F0-B1CF-71CB21B2F04E}" srcOrd="4" destOrd="0" parTransId="{60132F5C-C8AF-4514-84BD-4F0D78383684}" sibTransId="{9DD8E6DB-AD46-4B24-A474-0EA7A7D267D8}"/>
    <dgm:cxn modelId="{A069DEEF-4DD9-49F2-BF82-BEC18902FAA9}" type="presOf" srcId="{1BDAFA4B-1875-4524-A71E-D6DFD2B2AD1C}" destId="{D934A126-39AF-488C-BB89-3A456937BAA8}" srcOrd="0" destOrd="0" presId="urn:microsoft.com/office/officeart/2005/8/layout/vList2"/>
    <dgm:cxn modelId="{85C60D8F-BC2C-48B8-84DC-8C5A3454A3F0}" type="presOf" srcId="{BF3B8F6B-9B44-4FCF-AD95-8DD8830ACBE6}" destId="{4870A0FC-0540-49C8-A2A2-1A907B168236}" srcOrd="0" destOrd="0" presId="urn:microsoft.com/office/officeart/2005/8/layout/vList2"/>
    <dgm:cxn modelId="{9DF214DA-AD94-4947-8B9F-AF3E6D3F22B5}" type="presOf" srcId="{A2DE7248-5FC6-4D86-B290-C5012E82C773}" destId="{8A4EBDCC-014D-49B2-861E-6368BE5CAD15}" srcOrd="0" destOrd="0" presId="urn:microsoft.com/office/officeart/2005/8/layout/vList2"/>
    <dgm:cxn modelId="{EFA8F9B0-892F-4E52-A5ED-7995B164230C}" srcId="{A2DE7248-5FC6-4D86-B290-C5012E82C773}" destId="{A883D8A8-AE2B-48CC-BF64-F077DF0F6E3B}" srcOrd="2" destOrd="0" parTransId="{3676A274-8175-4739-922C-FB00D7C28823}" sibTransId="{A1422918-AFDF-4CFF-BB92-AABE20F21A33}"/>
    <dgm:cxn modelId="{2CF9811E-A854-49C0-B1C2-3BD4F04D894C}" srcId="{A2DE7248-5FC6-4D86-B290-C5012E82C773}" destId="{5A9ED06D-9D55-40CE-98BA-2AAD38B84C0D}" srcOrd="3" destOrd="0" parTransId="{CAC1FF39-BE15-48E8-9A3C-9253671F2B79}" sibTransId="{E80EF77E-A395-48D7-8243-A170CFD7965C}"/>
    <dgm:cxn modelId="{884BF412-581C-4278-8481-2F9D595FD895}" srcId="{A2DE7248-5FC6-4D86-B290-C5012E82C773}" destId="{B8393D2D-0A99-402D-A791-07659229D4D0}" srcOrd="1" destOrd="0" parTransId="{DB0F3740-9C09-4F56-B983-A3CE15CCC76A}" sibTransId="{DF74D797-9095-4877-9251-6DF51E232DA0}"/>
    <dgm:cxn modelId="{597CC787-B2A0-4A28-8400-3117866B8ECF}" type="presOf" srcId="{5A9ED06D-9D55-40CE-98BA-2AAD38B84C0D}" destId="{E689C494-B008-4655-AA4C-09F8FB1082F9}" srcOrd="0" destOrd="0" presId="urn:microsoft.com/office/officeart/2005/8/layout/vList2"/>
    <dgm:cxn modelId="{CA926442-CA19-4C52-8DD6-EF343A3594D8}" srcId="{A2DE7248-5FC6-4D86-B290-C5012E82C773}" destId="{1BDAFA4B-1875-4524-A71E-D6DFD2B2AD1C}" srcOrd="5" destOrd="0" parTransId="{36D4A497-5438-49C0-B783-4FD500894F1F}" sibTransId="{84E0A2AE-54C5-4161-9D83-8A74AE5C2E70}"/>
    <dgm:cxn modelId="{AECD71C0-E4D5-45D8-9598-80F9E5BD701B}" type="presOf" srcId="{A883D8A8-AE2B-48CC-BF64-F077DF0F6E3B}" destId="{3EC25116-5B37-406F-B963-26374D79574D}" srcOrd="0" destOrd="0" presId="urn:microsoft.com/office/officeart/2005/8/layout/vList2"/>
    <dgm:cxn modelId="{9365F2DE-90C5-495B-9BE5-2C692649157E}" srcId="{A2DE7248-5FC6-4D86-B290-C5012E82C773}" destId="{BF3B8F6B-9B44-4FCF-AD95-8DD8830ACBE6}" srcOrd="0" destOrd="0" parTransId="{38BD8C50-9F30-40A3-AA6B-1246970C2E32}" sibTransId="{37618747-A127-4678-A5FB-90C3B53889AE}"/>
    <dgm:cxn modelId="{CB93457E-0542-44B8-85BA-228FDDEFC39B}" type="presParOf" srcId="{8A4EBDCC-014D-49B2-861E-6368BE5CAD15}" destId="{4870A0FC-0540-49C8-A2A2-1A907B168236}" srcOrd="0" destOrd="0" presId="urn:microsoft.com/office/officeart/2005/8/layout/vList2"/>
    <dgm:cxn modelId="{3021FA31-488D-47EC-B019-C6730BA7B170}" type="presParOf" srcId="{8A4EBDCC-014D-49B2-861E-6368BE5CAD15}" destId="{601B33C1-6CCE-4C2B-B5F7-BDA41B42C33A}" srcOrd="1" destOrd="0" presId="urn:microsoft.com/office/officeart/2005/8/layout/vList2"/>
    <dgm:cxn modelId="{1B734AEA-F7C7-456C-8133-C0BDC2C44268}" type="presParOf" srcId="{8A4EBDCC-014D-49B2-861E-6368BE5CAD15}" destId="{B7DC3A0C-BD68-47D0-9FE0-88094ABAAE57}" srcOrd="2" destOrd="0" presId="urn:microsoft.com/office/officeart/2005/8/layout/vList2"/>
    <dgm:cxn modelId="{A0408288-C415-471F-8DEB-5F62A00D6BE3}" type="presParOf" srcId="{8A4EBDCC-014D-49B2-861E-6368BE5CAD15}" destId="{B9B2AE50-D3AE-4A1D-9228-2EF39FA39653}" srcOrd="3" destOrd="0" presId="urn:microsoft.com/office/officeart/2005/8/layout/vList2"/>
    <dgm:cxn modelId="{EA413687-3997-418E-B458-2C549E36CD76}" type="presParOf" srcId="{8A4EBDCC-014D-49B2-861E-6368BE5CAD15}" destId="{3EC25116-5B37-406F-B963-26374D79574D}" srcOrd="4" destOrd="0" presId="urn:microsoft.com/office/officeart/2005/8/layout/vList2"/>
    <dgm:cxn modelId="{C303A448-B7BF-48C2-9E33-9221BBB68553}" type="presParOf" srcId="{8A4EBDCC-014D-49B2-861E-6368BE5CAD15}" destId="{81E5BAE4-4870-4DFE-8249-B413DCCDEF48}" srcOrd="5" destOrd="0" presId="urn:microsoft.com/office/officeart/2005/8/layout/vList2"/>
    <dgm:cxn modelId="{E99803C0-BA24-4266-9178-31C879431BA9}" type="presParOf" srcId="{8A4EBDCC-014D-49B2-861E-6368BE5CAD15}" destId="{E689C494-B008-4655-AA4C-09F8FB1082F9}" srcOrd="6" destOrd="0" presId="urn:microsoft.com/office/officeart/2005/8/layout/vList2"/>
    <dgm:cxn modelId="{51B3BD29-7B5B-4CBA-B770-090F0D68E96B}" type="presParOf" srcId="{8A4EBDCC-014D-49B2-861E-6368BE5CAD15}" destId="{38A1C70D-CEE2-4C1A-B628-20A6836DF498}" srcOrd="7" destOrd="0" presId="urn:microsoft.com/office/officeart/2005/8/layout/vList2"/>
    <dgm:cxn modelId="{46C28B2D-1176-461C-92E3-0721851ECC0E}" type="presParOf" srcId="{8A4EBDCC-014D-49B2-861E-6368BE5CAD15}" destId="{0246F90A-B044-4A3A-B532-B69926B3F047}" srcOrd="8" destOrd="0" presId="urn:microsoft.com/office/officeart/2005/8/layout/vList2"/>
    <dgm:cxn modelId="{7D93DD3D-E52C-43BA-B169-10A1A0E5226D}" type="presParOf" srcId="{8A4EBDCC-014D-49B2-861E-6368BE5CAD15}" destId="{192F4280-377B-4050-ADC3-6C78D143A3A9}" srcOrd="9" destOrd="0" presId="urn:microsoft.com/office/officeart/2005/8/layout/vList2"/>
    <dgm:cxn modelId="{F5D190F7-9EE4-42BF-A6AF-F5E79659603F}" type="presParOf" srcId="{8A4EBDCC-014D-49B2-861E-6368BE5CAD15}" destId="{D934A126-39AF-488C-BB89-3A456937BAA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CE5508-E78B-4F70-AB3D-9EA07698873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98AFB74-7A45-441C-AB05-6000DE8E8B9F}">
      <dgm:prSet/>
      <dgm:spPr/>
      <dgm:t>
        <a:bodyPr/>
        <a:lstStyle/>
        <a:p>
          <a:r>
            <a:rPr lang="ru-RU"/>
            <a:t>Недостаточно адекватная оценка последствий аутоагрессивных действий. Понятие «смерть» в этом возрасте обычно воспринимается как что-то временное, похожее на сон.</a:t>
          </a:r>
          <a:endParaRPr lang="en-US"/>
        </a:p>
      </dgm:t>
    </dgm:pt>
    <dgm:pt modelId="{8D03614B-78DC-4D7C-B309-EE0DF25CC129}" type="parTrans" cxnId="{045054D0-B037-4342-BED2-BBBADDEC955E}">
      <dgm:prSet/>
      <dgm:spPr/>
      <dgm:t>
        <a:bodyPr/>
        <a:lstStyle/>
        <a:p>
          <a:endParaRPr lang="en-US"/>
        </a:p>
      </dgm:t>
    </dgm:pt>
    <dgm:pt modelId="{02825C91-D8D7-43B6-BD48-C50FE33BF3E0}" type="sibTrans" cxnId="{045054D0-B037-4342-BED2-BBBADDEC955E}">
      <dgm:prSet/>
      <dgm:spPr/>
      <dgm:t>
        <a:bodyPr/>
        <a:lstStyle/>
        <a:p>
          <a:endParaRPr lang="en-US"/>
        </a:p>
      </dgm:t>
    </dgm:pt>
    <dgm:pt modelId="{38D6E1C2-7068-4BA2-A089-C8744181BA45}">
      <dgm:prSet/>
      <dgm:spPr/>
      <dgm:t>
        <a:bodyPr/>
        <a:lstStyle/>
        <a:p>
          <a:r>
            <a:rPr lang="ru-RU"/>
            <a:t>Отсутствуют четкие границы между истинной суицидальной попыткой и демонстративно-шантажным поступком, что заставляет в практических целях </a:t>
          </a:r>
          <a:r>
            <a:rPr lang="ru-RU" b="1"/>
            <a:t>все виды аутоагрессии </a:t>
          </a:r>
          <a:r>
            <a:rPr lang="ru-RU"/>
            <a:t>у детей и подростков рассматривать как разновидности суицидального поведения.</a:t>
          </a:r>
          <a:endParaRPr lang="en-US"/>
        </a:p>
      </dgm:t>
    </dgm:pt>
    <dgm:pt modelId="{4299E38C-100D-4624-A25F-D9090FC20120}" type="parTrans" cxnId="{EC703D71-3416-4E15-B055-2495B0119797}">
      <dgm:prSet/>
      <dgm:spPr/>
      <dgm:t>
        <a:bodyPr/>
        <a:lstStyle/>
        <a:p>
          <a:endParaRPr lang="en-US"/>
        </a:p>
      </dgm:t>
    </dgm:pt>
    <dgm:pt modelId="{5C4597D2-3E3E-43FE-AFF9-BD23CEA4BA5C}" type="sibTrans" cxnId="{EC703D71-3416-4E15-B055-2495B0119797}">
      <dgm:prSet/>
      <dgm:spPr/>
      <dgm:t>
        <a:bodyPr/>
        <a:lstStyle/>
        <a:p>
          <a:endParaRPr lang="en-US"/>
        </a:p>
      </dgm:t>
    </dgm:pt>
    <dgm:pt modelId="{5E0CD40A-B42B-4745-B630-E6ABAA72744E}">
      <dgm:prSet/>
      <dgm:spPr/>
      <dgm:t>
        <a:bodyPr/>
        <a:lstStyle/>
        <a:p>
          <a:r>
            <a:rPr lang="ru-RU"/>
            <a:t>«Несерьезность», мимолетность и незначительность (с точки зрения взрослых) мотивов, которыми дети объясняют попытки самоубийства. </a:t>
          </a:r>
          <a:endParaRPr lang="en-US"/>
        </a:p>
      </dgm:t>
    </dgm:pt>
    <dgm:pt modelId="{E300B227-3D7B-41DF-8D87-16237375FF3C}" type="parTrans" cxnId="{12D5AC86-067C-460A-BFB9-74921F26E86C}">
      <dgm:prSet/>
      <dgm:spPr/>
      <dgm:t>
        <a:bodyPr/>
        <a:lstStyle/>
        <a:p>
          <a:endParaRPr lang="en-US"/>
        </a:p>
      </dgm:t>
    </dgm:pt>
    <dgm:pt modelId="{DF233B0F-65DF-4F8E-8545-EE616789D5B6}" type="sibTrans" cxnId="{12D5AC86-067C-460A-BFB9-74921F26E86C}">
      <dgm:prSet/>
      <dgm:spPr/>
      <dgm:t>
        <a:bodyPr/>
        <a:lstStyle/>
        <a:p>
          <a:endParaRPr lang="en-US"/>
        </a:p>
      </dgm:t>
    </dgm:pt>
    <dgm:pt modelId="{67AA7679-C40B-4BE1-95C0-931E8B8104AF}" type="pres">
      <dgm:prSet presAssocID="{B4CE5508-E78B-4F70-AB3D-9EA07698873F}" presName="linear" presStyleCnt="0">
        <dgm:presLayoutVars>
          <dgm:animLvl val="lvl"/>
          <dgm:resizeHandles val="exact"/>
        </dgm:presLayoutVars>
      </dgm:prSet>
      <dgm:spPr/>
      <dgm:t>
        <a:bodyPr/>
        <a:lstStyle/>
        <a:p>
          <a:endParaRPr lang="ru-RU"/>
        </a:p>
      </dgm:t>
    </dgm:pt>
    <dgm:pt modelId="{426A3C10-57B6-41F4-AC44-B8468C1AC8C2}" type="pres">
      <dgm:prSet presAssocID="{B98AFB74-7A45-441C-AB05-6000DE8E8B9F}" presName="parentText" presStyleLbl="node1" presStyleIdx="0" presStyleCnt="3">
        <dgm:presLayoutVars>
          <dgm:chMax val="0"/>
          <dgm:bulletEnabled val="1"/>
        </dgm:presLayoutVars>
      </dgm:prSet>
      <dgm:spPr/>
      <dgm:t>
        <a:bodyPr/>
        <a:lstStyle/>
        <a:p>
          <a:endParaRPr lang="ru-RU"/>
        </a:p>
      </dgm:t>
    </dgm:pt>
    <dgm:pt modelId="{7D7C46D9-8CA2-402E-8DA1-4792BDA57834}" type="pres">
      <dgm:prSet presAssocID="{02825C91-D8D7-43B6-BD48-C50FE33BF3E0}" presName="spacer" presStyleCnt="0"/>
      <dgm:spPr/>
    </dgm:pt>
    <dgm:pt modelId="{BDBD1EE7-6628-4C7B-80D3-8C2A4F766DBF}" type="pres">
      <dgm:prSet presAssocID="{38D6E1C2-7068-4BA2-A089-C8744181BA45}" presName="parentText" presStyleLbl="node1" presStyleIdx="1" presStyleCnt="3">
        <dgm:presLayoutVars>
          <dgm:chMax val="0"/>
          <dgm:bulletEnabled val="1"/>
        </dgm:presLayoutVars>
      </dgm:prSet>
      <dgm:spPr/>
      <dgm:t>
        <a:bodyPr/>
        <a:lstStyle/>
        <a:p>
          <a:endParaRPr lang="ru-RU"/>
        </a:p>
      </dgm:t>
    </dgm:pt>
    <dgm:pt modelId="{7C0A4345-4371-4C6A-B6C1-799CD7AFDF4C}" type="pres">
      <dgm:prSet presAssocID="{5C4597D2-3E3E-43FE-AFF9-BD23CEA4BA5C}" presName="spacer" presStyleCnt="0"/>
      <dgm:spPr/>
    </dgm:pt>
    <dgm:pt modelId="{30C37AD9-5D61-4CE1-9F97-3FAB2FDF1D6A}" type="pres">
      <dgm:prSet presAssocID="{5E0CD40A-B42B-4745-B630-E6ABAA72744E}" presName="parentText" presStyleLbl="node1" presStyleIdx="2" presStyleCnt="3">
        <dgm:presLayoutVars>
          <dgm:chMax val="0"/>
          <dgm:bulletEnabled val="1"/>
        </dgm:presLayoutVars>
      </dgm:prSet>
      <dgm:spPr/>
      <dgm:t>
        <a:bodyPr/>
        <a:lstStyle/>
        <a:p>
          <a:endParaRPr lang="ru-RU"/>
        </a:p>
      </dgm:t>
    </dgm:pt>
  </dgm:ptLst>
  <dgm:cxnLst>
    <dgm:cxn modelId="{12D5AC86-067C-460A-BFB9-74921F26E86C}" srcId="{B4CE5508-E78B-4F70-AB3D-9EA07698873F}" destId="{5E0CD40A-B42B-4745-B630-E6ABAA72744E}" srcOrd="2" destOrd="0" parTransId="{E300B227-3D7B-41DF-8D87-16237375FF3C}" sibTransId="{DF233B0F-65DF-4F8E-8545-EE616789D5B6}"/>
    <dgm:cxn modelId="{8AE63159-6FF5-4FEC-9160-F8B19E5F2280}" type="presOf" srcId="{5E0CD40A-B42B-4745-B630-E6ABAA72744E}" destId="{30C37AD9-5D61-4CE1-9F97-3FAB2FDF1D6A}" srcOrd="0" destOrd="0" presId="urn:microsoft.com/office/officeart/2005/8/layout/vList2"/>
    <dgm:cxn modelId="{045054D0-B037-4342-BED2-BBBADDEC955E}" srcId="{B4CE5508-E78B-4F70-AB3D-9EA07698873F}" destId="{B98AFB74-7A45-441C-AB05-6000DE8E8B9F}" srcOrd="0" destOrd="0" parTransId="{8D03614B-78DC-4D7C-B309-EE0DF25CC129}" sibTransId="{02825C91-D8D7-43B6-BD48-C50FE33BF3E0}"/>
    <dgm:cxn modelId="{EC703D71-3416-4E15-B055-2495B0119797}" srcId="{B4CE5508-E78B-4F70-AB3D-9EA07698873F}" destId="{38D6E1C2-7068-4BA2-A089-C8744181BA45}" srcOrd="1" destOrd="0" parTransId="{4299E38C-100D-4624-A25F-D9090FC20120}" sibTransId="{5C4597D2-3E3E-43FE-AFF9-BD23CEA4BA5C}"/>
    <dgm:cxn modelId="{9EC14A5A-0EA6-4AB5-84FB-903B176C329F}" type="presOf" srcId="{B4CE5508-E78B-4F70-AB3D-9EA07698873F}" destId="{67AA7679-C40B-4BE1-95C0-931E8B8104AF}" srcOrd="0" destOrd="0" presId="urn:microsoft.com/office/officeart/2005/8/layout/vList2"/>
    <dgm:cxn modelId="{81D2D258-CFC5-48FC-BCB7-9783CF1C658E}" type="presOf" srcId="{B98AFB74-7A45-441C-AB05-6000DE8E8B9F}" destId="{426A3C10-57B6-41F4-AC44-B8468C1AC8C2}" srcOrd="0" destOrd="0" presId="urn:microsoft.com/office/officeart/2005/8/layout/vList2"/>
    <dgm:cxn modelId="{817746F2-86A2-4F25-81A5-1315DF676259}" type="presOf" srcId="{38D6E1C2-7068-4BA2-A089-C8744181BA45}" destId="{BDBD1EE7-6628-4C7B-80D3-8C2A4F766DBF}" srcOrd="0" destOrd="0" presId="urn:microsoft.com/office/officeart/2005/8/layout/vList2"/>
    <dgm:cxn modelId="{4E998AE4-6093-4048-B665-CE79474B67C8}" type="presParOf" srcId="{67AA7679-C40B-4BE1-95C0-931E8B8104AF}" destId="{426A3C10-57B6-41F4-AC44-B8468C1AC8C2}" srcOrd="0" destOrd="0" presId="urn:microsoft.com/office/officeart/2005/8/layout/vList2"/>
    <dgm:cxn modelId="{C789C7DB-DF2E-42E2-A969-0925EC2942C2}" type="presParOf" srcId="{67AA7679-C40B-4BE1-95C0-931E8B8104AF}" destId="{7D7C46D9-8CA2-402E-8DA1-4792BDA57834}" srcOrd="1" destOrd="0" presId="urn:microsoft.com/office/officeart/2005/8/layout/vList2"/>
    <dgm:cxn modelId="{7237C47B-7CF5-4AAA-B079-ACA50DD67B94}" type="presParOf" srcId="{67AA7679-C40B-4BE1-95C0-931E8B8104AF}" destId="{BDBD1EE7-6628-4C7B-80D3-8C2A4F766DBF}" srcOrd="2" destOrd="0" presId="urn:microsoft.com/office/officeart/2005/8/layout/vList2"/>
    <dgm:cxn modelId="{C50EC1E2-5407-4037-B401-1B842061E38F}" type="presParOf" srcId="{67AA7679-C40B-4BE1-95C0-931E8B8104AF}" destId="{7C0A4345-4371-4C6A-B6C1-799CD7AFDF4C}" srcOrd="3" destOrd="0" presId="urn:microsoft.com/office/officeart/2005/8/layout/vList2"/>
    <dgm:cxn modelId="{E0767AF9-4491-4733-B78A-80D236D5248E}" type="presParOf" srcId="{67AA7679-C40B-4BE1-95C0-931E8B8104AF}" destId="{30C37AD9-5D61-4CE1-9F97-3FAB2FDF1D6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21CE41-09D2-4A1B-A55F-D2FA446A828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4447B8D-9908-4ECD-B471-27146602DA4E}">
      <dgm:prSet/>
      <dgm:spPr/>
      <dgm:t>
        <a:bodyPr/>
        <a:lstStyle/>
        <a:p>
          <a:r>
            <a:rPr lang="ru-RU"/>
            <a:t>-потеря интереса к обычным видам деятельности</a:t>
          </a:r>
          <a:endParaRPr lang="en-US"/>
        </a:p>
      </dgm:t>
    </dgm:pt>
    <dgm:pt modelId="{E3E7D431-DD10-4E0F-A03F-4DC4A7392DEE}" type="parTrans" cxnId="{C2336497-04D3-4D78-B92D-BA5FF1EA9C88}">
      <dgm:prSet/>
      <dgm:spPr/>
      <dgm:t>
        <a:bodyPr/>
        <a:lstStyle/>
        <a:p>
          <a:endParaRPr lang="en-US"/>
        </a:p>
      </dgm:t>
    </dgm:pt>
    <dgm:pt modelId="{C19FC697-682A-4FB0-A374-AEA19DBC8FB1}" type="sibTrans" cxnId="{C2336497-04D3-4D78-B92D-BA5FF1EA9C88}">
      <dgm:prSet/>
      <dgm:spPr/>
      <dgm:t>
        <a:bodyPr/>
        <a:lstStyle/>
        <a:p>
          <a:endParaRPr lang="en-US"/>
        </a:p>
      </dgm:t>
    </dgm:pt>
    <dgm:pt modelId="{C13F38FF-B540-422C-80DB-CA0361028C66}">
      <dgm:prSet/>
      <dgm:spPr/>
      <dgm:t>
        <a:bodyPr/>
        <a:lstStyle/>
        <a:p>
          <a:r>
            <a:rPr lang="ru-RU"/>
            <a:t>-внезапное снижение успеваемости</a:t>
          </a:r>
          <a:endParaRPr lang="en-US"/>
        </a:p>
      </dgm:t>
    </dgm:pt>
    <dgm:pt modelId="{29AA3855-0F59-40BF-916B-FED845C7ED0B}" type="parTrans" cxnId="{4E3DB9E9-5CF2-4A57-B36F-08C9158E02D5}">
      <dgm:prSet/>
      <dgm:spPr/>
      <dgm:t>
        <a:bodyPr/>
        <a:lstStyle/>
        <a:p>
          <a:endParaRPr lang="en-US"/>
        </a:p>
      </dgm:t>
    </dgm:pt>
    <dgm:pt modelId="{F7C0BEB3-8569-4F4D-A4F9-DAA3E21637ED}" type="sibTrans" cxnId="{4E3DB9E9-5CF2-4A57-B36F-08C9158E02D5}">
      <dgm:prSet/>
      <dgm:spPr/>
      <dgm:t>
        <a:bodyPr/>
        <a:lstStyle/>
        <a:p>
          <a:endParaRPr lang="en-US"/>
        </a:p>
      </dgm:t>
    </dgm:pt>
    <dgm:pt modelId="{D740139E-F55C-4073-9CE0-401D99C77C8B}">
      <dgm:prSet/>
      <dgm:spPr/>
      <dgm:t>
        <a:bodyPr/>
        <a:lstStyle/>
        <a:p>
          <a:r>
            <a:rPr lang="ru-RU"/>
            <a:t>-необычное снижение активности, неспособность к волевым усилиям</a:t>
          </a:r>
          <a:endParaRPr lang="en-US"/>
        </a:p>
      </dgm:t>
    </dgm:pt>
    <dgm:pt modelId="{52157760-AD3A-4277-AC61-8704A951D9BD}" type="parTrans" cxnId="{9026C2B5-105A-47DF-835C-76CDBDDBED64}">
      <dgm:prSet/>
      <dgm:spPr/>
      <dgm:t>
        <a:bodyPr/>
        <a:lstStyle/>
        <a:p>
          <a:endParaRPr lang="en-US"/>
        </a:p>
      </dgm:t>
    </dgm:pt>
    <dgm:pt modelId="{C10664A5-B518-4A33-86B9-792975B108C4}" type="sibTrans" cxnId="{9026C2B5-105A-47DF-835C-76CDBDDBED64}">
      <dgm:prSet/>
      <dgm:spPr/>
      <dgm:t>
        <a:bodyPr/>
        <a:lstStyle/>
        <a:p>
          <a:endParaRPr lang="en-US"/>
        </a:p>
      </dgm:t>
    </dgm:pt>
    <dgm:pt modelId="{D93D705D-41BC-4176-974C-621F9E39D21F}">
      <dgm:prSet/>
      <dgm:spPr/>
      <dgm:t>
        <a:bodyPr/>
        <a:lstStyle/>
        <a:p>
          <a:r>
            <a:rPr lang="ru-RU"/>
            <a:t>-плохое поведение в школе</a:t>
          </a:r>
          <a:endParaRPr lang="en-US"/>
        </a:p>
      </dgm:t>
    </dgm:pt>
    <dgm:pt modelId="{9BEBC78C-C281-48A3-9C4E-C308E641E716}" type="parTrans" cxnId="{3698ADCD-3E28-46A3-B207-458EB107F0C2}">
      <dgm:prSet/>
      <dgm:spPr/>
      <dgm:t>
        <a:bodyPr/>
        <a:lstStyle/>
        <a:p>
          <a:endParaRPr lang="en-US"/>
        </a:p>
      </dgm:t>
    </dgm:pt>
    <dgm:pt modelId="{BBCC4D9E-CC21-4C52-99FC-E06AF8CAF752}" type="sibTrans" cxnId="{3698ADCD-3E28-46A3-B207-458EB107F0C2}">
      <dgm:prSet/>
      <dgm:spPr/>
      <dgm:t>
        <a:bodyPr/>
        <a:lstStyle/>
        <a:p>
          <a:endParaRPr lang="en-US"/>
        </a:p>
      </dgm:t>
    </dgm:pt>
    <dgm:pt modelId="{B1723EA5-02DF-4A49-8F56-6015FC5C348F}">
      <dgm:prSet/>
      <dgm:spPr/>
      <dgm:t>
        <a:bodyPr/>
        <a:lstStyle/>
        <a:p>
          <a:r>
            <a:rPr lang="ru-RU"/>
            <a:t>-необъяснимые или часто повторяющиеся исчезновения из дома</a:t>
          </a:r>
          <a:endParaRPr lang="en-US"/>
        </a:p>
      </dgm:t>
    </dgm:pt>
    <dgm:pt modelId="{C2C7C752-0593-462C-BF98-97F615F60B09}" type="parTrans" cxnId="{86D8CA67-9B5C-40C9-98EC-738A158E9EE7}">
      <dgm:prSet/>
      <dgm:spPr/>
      <dgm:t>
        <a:bodyPr/>
        <a:lstStyle/>
        <a:p>
          <a:endParaRPr lang="en-US"/>
        </a:p>
      </dgm:t>
    </dgm:pt>
    <dgm:pt modelId="{BD60E4C1-6AE3-46A0-88E8-B8331B5470A5}" type="sibTrans" cxnId="{86D8CA67-9B5C-40C9-98EC-738A158E9EE7}">
      <dgm:prSet/>
      <dgm:spPr/>
      <dgm:t>
        <a:bodyPr/>
        <a:lstStyle/>
        <a:p>
          <a:endParaRPr lang="en-US"/>
        </a:p>
      </dgm:t>
    </dgm:pt>
    <dgm:pt modelId="{06A39D70-DDBA-4CCE-A10C-996A0A70467E}">
      <dgm:prSet/>
      <dgm:spPr/>
      <dgm:t>
        <a:bodyPr/>
        <a:lstStyle/>
        <a:p>
          <a:r>
            <a:rPr lang="ru-RU"/>
            <a:t>-употребление ПАВ, инциденты с правоохранительными органами</a:t>
          </a:r>
          <a:endParaRPr lang="en-US"/>
        </a:p>
      </dgm:t>
    </dgm:pt>
    <dgm:pt modelId="{FB05DEED-731E-4E2E-A734-52D9C79B7D76}" type="parTrans" cxnId="{9E13CF00-3E57-48A2-92E4-9C47CA320FC8}">
      <dgm:prSet/>
      <dgm:spPr/>
      <dgm:t>
        <a:bodyPr/>
        <a:lstStyle/>
        <a:p>
          <a:endParaRPr lang="en-US"/>
        </a:p>
      </dgm:t>
    </dgm:pt>
    <dgm:pt modelId="{CF2B469E-D9E3-4663-99D6-DF04F90DEB5D}" type="sibTrans" cxnId="{9E13CF00-3E57-48A2-92E4-9C47CA320FC8}">
      <dgm:prSet/>
      <dgm:spPr/>
      <dgm:t>
        <a:bodyPr/>
        <a:lstStyle/>
        <a:p>
          <a:endParaRPr lang="en-US"/>
        </a:p>
      </dgm:t>
    </dgm:pt>
    <dgm:pt modelId="{E246C66A-8C26-46AB-8CCD-E9C5C46B4216}" type="pres">
      <dgm:prSet presAssocID="{3C21CE41-09D2-4A1B-A55F-D2FA446A828A}" presName="linear" presStyleCnt="0">
        <dgm:presLayoutVars>
          <dgm:animLvl val="lvl"/>
          <dgm:resizeHandles val="exact"/>
        </dgm:presLayoutVars>
      </dgm:prSet>
      <dgm:spPr/>
      <dgm:t>
        <a:bodyPr/>
        <a:lstStyle/>
        <a:p>
          <a:endParaRPr lang="ru-RU"/>
        </a:p>
      </dgm:t>
    </dgm:pt>
    <dgm:pt modelId="{7A0AAB55-2227-4347-9933-046FD7026B3B}" type="pres">
      <dgm:prSet presAssocID="{44447B8D-9908-4ECD-B471-27146602DA4E}" presName="parentText" presStyleLbl="node1" presStyleIdx="0" presStyleCnt="6">
        <dgm:presLayoutVars>
          <dgm:chMax val="0"/>
          <dgm:bulletEnabled val="1"/>
        </dgm:presLayoutVars>
      </dgm:prSet>
      <dgm:spPr/>
      <dgm:t>
        <a:bodyPr/>
        <a:lstStyle/>
        <a:p>
          <a:endParaRPr lang="ru-RU"/>
        </a:p>
      </dgm:t>
    </dgm:pt>
    <dgm:pt modelId="{3044384B-477E-4465-9D5C-A9D885009D24}" type="pres">
      <dgm:prSet presAssocID="{C19FC697-682A-4FB0-A374-AEA19DBC8FB1}" presName="spacer" presStyleCnt="0"/>
      <dgm:spPr/>
    </dgm:pt>
    <dgm:pt modelId="{2A919C23-FB40-4D7C-B112-94D81109D031}" type="pres">
      <dgm:prSet presAssocID="{C13F38FF-B540-422C-80DB-CA0361028C66}" presName="parentText" presStyleLbl="node1" presStyleIdx="1" presStyleCnt="6">
        <dgm:presLayoutVars>
          <dgm:chMax val="0"/>
          <dgm:bulletEnabled val="1"/>
        </dgm:presLayoutVars>
      </dgm:prSet>
      <dgm:spPr/>
      <dgm:t>
        <a:bodyPr/>
        <a:lstStyle/>
        <a:p>
          <a:endParaRPr lang="ru-RU"/>
        </a:p>
      </dgm:t>
    </dgm:pt>
    <dgm:pt modelId="{45BC6D8B-0FC9-4BF0-9B4C-FA6523D6C4A4}" type="pres">
      <dgm:prSet presAssocID="{F7C0BEB3-8569-4F4D-A4F9-DAA3E21637ED}" presName="spacer" presStyleCnt="0"/>
      <dgm:spPr/>
    </dgm:pt>
    <dgm:pt modelId="{9F35E701-9AF5-4962-AAE7-114610BD7B8C}" type="pres">
      <dgm:prSet presAssocID="{D740139E-F55C-4073-9CE0-401D99C77C8B}" presName="parentText" presStyleLbl="node1" presStyleIdx="2" presStyleCnt="6">
        <dgm:presLayoutVars>
          <dgm:chMax val="0"/>
          <dgm:bulletEnabled val="1"/>
        </dgm:presLayoutVars>
      </dgm:prSet>
      <dgm:spPr/>
      <dgm:t>
        <a:bodyPr/>
        <a:lstStyle/>
        <a:p>
          <a:endParaRPr lang="ru-RU"/>
        </a:p>
      </dgm:t>
    </dgm:pt>
    <dgm:pt modelId="{A171F4DE-B815-48F7-B02E-A9FB05C2C68D}" type="pres">
      <dgm:prSet presAssocID="{C10664A5-B518-4A33-86B9-792975B108C4}" presName="spacer" presStyleCnt="0"/>
      <dgm:spPr/>
    </dgm:pt>
    <dgm:pt modelId="{3F5FA536-AB6B-4EFA-A3FF-9D303C4B715D}" type="pres">
      <dgm:prSet presAssocID="{D93D705D-41BC-4176-974C-621F9E39D21F}" presName="parentText" presStyleLbl="node1" presStyleIdx="3" presStyleCnt="6">
        <dgm:presLayoutVars>
          <dgm:chMax val="0"/>
          <dgm:bulletEnabled val="1"/>
        </dgm:presLayoutVars>
      </dgm:prSet>
      <dgm:spPr/>
      <dgm:t>
        <a:bodyPr/>
        <a:lstStyle/>
        <a:p>
          <a:endParaRPr lang="ru-RU"/>
        </a:p>
      </dgm:t>
    </dgm:pt>
    <dgm:pt modelId="{3FBD9F86-E89B-4DCA-A87C-63427D26F155}" type="pres">
      <dgm:prSet presAssocID="{BBCC4D9E-CC21-4C52-99FC-E06AF8CAF752}" presName="spacer" presStyleCnt="0"/>
      <dgm:spPr/>
    </dgm:pt>
    <dgm:pt modelId="{1B70BC9A-9A26-4FA0-8605-8F73810F3C00}" type="pres">
      <dgm:prSet presAssocID="{B1723EA5-02DF-4A49-8F56-6015FC5C348F}" presName="parentText" presStyleLbl="node1" presStyleIdx="4" presStyleCnt="6">
        <dgm:presLayoutVars>
          <dgm:chMax val="0"/>
          <dgm:bulletEnabled val="1"/>
        </dgm:presLayoutVars>
      </dgm:prSet>
      <dgm:spPr/>
      <dgm:t>
        <a:bodyPr/>
        <a:lstStyle/>
        <a:p>
          <a:endParaRPr lang="ru-RU"/>
        </a:p>
      </dgm:t>
    </dgm:pt>
    <dgm:pt modelId="{8E1ACF8A-A708-494C-99BB-3C122A1E5CDE}" type="pres">
      <dgm:prSet presAssocID="{BD60E4C1-6AE3-46A0-88E8-B8331B5470A5}" presName="spacer" presStyleCnt="0"/>
      <dgm:spPr/>
    </dgm:pt>
    <dgm:pt modelId="{C0CB812C-C63F-499D-9EFB-D389848B829E}" type="pres">
      <dgm:prSet presAssocID="{06A39D70-DDBA-4CCE-A10C-996A0A70467E}" presName="parentText" presStyleLbl="node1" presStyleIdx="5" presStyleCnt="6">
        <dgm:presLayoutVars>
          <dgm:chMax val="0"/>
          <dgm:bulletEnabled val="1"/>
        </dgm:presLayoutVars>
      </dgm:prSet>
      <dgm:spPr/>
      <dgm:t>
        <a:bodyPr/>
        <a:lstStyle/>
        <a:p>
          <a:endParaRPr lang="ru-RU"/>
        </a:p>
      </dgm:t>
    </dgm:pt>
  </dgm:ptLst>
  <dgm:cxnLst>
    <dgm:cxn modelId="{8FDE152D-EB6C-4863-AD78-675B83C2DEF5}" type="presOf" srcId="{D93D705D-41BC-4176-974C-621F9E39D21F}" destId="{3F5FA536-AB6B-4EFA-A3FF-9D303C4B715D}" srcOrd="0" destOrd="0" presId="urn:microsoft.com/office/officeart/2005/8/layout/vList2"/>
    <dgm:cxn modelId="{86D8CA67-9B5C-40C9-98EC-738A158E9EE7}" srcId="{3C21CE41-09D2-4A1B-A55F-D2FA446A828A}" destId="{B1723EA5-02DF-4A49-8F56-6015FC5C348F}" srcOrd="4" destOrd="0" parTransId="{C2C7C752-0593-462C-BF98-97F615F60B09}" sibTransId="{BD60E4C1-6AE3-46A0-88E8-B8331B5470A5}"/>
    <dgm:cxn modelId="{266439A3-BBB0-4F43-9B23-EB90E5B1A1A8}" type="presOf" srcId="{B1723EA5-02DF-4A49-8F56-6015FC5C348F}" destId="{1B70BC9A-9A26-4FA0-8605-8F73810F3C00}" srcOrd="0" destOrd="0" presId="urn:microsoft.com/office/officeart/2005/8/layout/vList2"/>
    <dgm:cxn modelId="{319AFB53-5B6E-498A-9C32-6B47D9367F96}" type="presOf" srcId="{44447B8D-9908-4ECD-B471-27146602DA4E}" destId="{7A0AAB55-2227-4347-9933-046FD7026B3B}" srcOrd="0" destOrd="0" presId="urn:microsoft.com/office/officeart/2005/8/layout/vList2"/>
    <dgm:cxn modelId="{C35DE750-E8D7-46E3-9ED3-7A8AECBAF6E6}" type="presOf" srcId="{D740139E-F55C-4073-9CE0-401D99C77C8B}" destId="{9F35E701-9AF5-4962-AAE7-114610BD7B8C}" srcOrd="0" destOrd="0" presId="urn:microsoft.com/office/officeart/2005/8/layout/vList2"/>
    <dgm:cxn modelId="{C2336497-04D3-4D78-B92D-BA5FF1EA9C88}" srcId="{3C21CE41-09D2-4A1B-A55F-D2FA446A828A}" destId="{44447B8D-9908-4ECD-B471-27146602DA4E}" srcOrd="0" destOrd="0" parTransId="{E3E7D431-DD10-4E0F-A03F-4DC4A7392DEE}" sibTransId="{C19FC697-682A-4FB0-A374-AEA19DBC8FB1}"/>
    <dgm:cxn modelId="{DFEA8C27-1300-49AC-AF8F-243716C85755}" type="presOf" srcId="{3C21CE41-09D2-4A1B-A55F-D2FA446A828A}" destId="{E246C66A-8C26-46AB-8CCD-E9C5C46B4216}" srcOrd="0" destOrd="0" presId="urn:microsoft.com/office/officeart/2005/8/layout/vList2"/>
    <dgm:cxn modelId="{BD30CEAB-5AB6-43A2-90F7-4DE09ABBAF9C}" type="presOf" srcId="{06A39D70-DDBA-4CCE-A10C-996A0A70467E}" destId="{C0CB812C-C63F-499D-9EFB-D389848B829E}" srcOrd="0" destOrd="0" presId="urn:microsoft.com/office/officeart/2005/8/layout/vList2"/>
    <dgm:cxn modelId="{01A27334-3D2A-4020-A981-5831B22A0BBD}" type="presOf" srcId="{C13F38FF-B540-422C-80DB-CA0361028C66}" destId="{2A919C23-FB40-4D7C-B112-94D81109D031}" srcOrd="0" destOrd="0" presId="urn:microsoft.com/office/officeart/2005/8/layout/vList2"/>
    <dgm:cxn modelId="{9E13CF00-3E57-48A2-92E4-9C47CA320FC8}" srcId="{3C21CE41-09D2-4A1B-A55F-D2FA446A828A}" destId="{06A39D70-DDBA-4CCE-A10C-996A0A70467E}" srcOrd="5" destOrd="0" parTransId="{FB05DEED-731E-4E2E-A734-52D9C79B7D76}" sibTransId="{CF2B469E-D9E3-4663-99D6-DF04F90DEB5D}"/>
    <dgm:cxn modelId="{3698ADCD-3E28-46A3-B207-458EB107F0C2}" srcId="{3C21CE41-09D2-4A1B-A55F-D2FA446A828A}" destId="{D93D705D-41BC-4176-974C-621F9E39D21F}" srcOrd="3" destOrd="0" parTransId="{9BEBC78C-C281-48A3-9C4E-C308E641E716}" sibTransId="{BBCC4D9E-CC21-4C52-99FC-E06AF8CAF752}"/>
    <dgm:cxn modelId="{9026C2B5-105A-47DF-835C-76CDBDDBED64}" srcId="{3C21CE41-09D2-4A1B-A55F-D2FA446A828A}" destId="{D740139E-F55C-4073-9CE0-401D99C77C8B}" srcOrd="2" destOrd="0" parTransId="{52157760-AD3A-4277-AC61-8704A951D9BD}" sibTransId="{C10664A5-B518-4A33-86B9-792975B108C4}"/>
    <dgm:cxn modelId="{4E3DB9E9-5CF2-4A57-B36F-08C9158E02D5}" srcId="{3C21CE41-09D2-4A1B-A55F-D2FA446A828A}" destId="{C13F38FF-B540-422C-80DB-CA0361028C66}" srcOrd="1" destOrd="0" parTransId="{29AA3855-0F59-40BF-916B-FED845C7ED0B}" sibTransId="{F7C0BEB3-8569-4F4D-A4F9-DAA3E21637ED}"/>
    <dgm:cxn modelId="{8E4A8509-2549-455C-BB59-1E714C1E3FFE}" type="presParOf" srcId="{E246C66A-8C26-46AB-8CCD-E9C5C46B4216}" destId="{7A0AAB55-2227-4347-9933-046FD7026B3B}" srcOrd="0" destOrd="0" presId="urn:microsoft.com/office/officeart/2005/8/layout/vList2"/>
    <dgm:cxn modelId="{C963CB8E-FA08-464F-86E5-16CFA64333A4}" type="presParOf" srcId="{E246C66A-8C26-46AB-8CCD-E9C5C46B4216}" destId="{3044384B-477E-4465-9D5C-A9D885009D24}" srcOrd="1" destOrd="0" presId="urn:microsoft.com/office/officeart/2005/8/layout/vList2"/>
    <dgm:cxn modelId="{CA5C1450-BEFE-447D-A5B2-382D9D918245}" type="presParOf" srcId="{E246C66A-8C26-46AB-8CCD-E9C5C46B4216}" destId="{2A919C23-FB40-4D7C-B112-94D81109D031}" srcOrd="2" destOrd="0" presId="urn:microsoft.com/office/officeart/2005/8/layout/vList2"/>
    <dgm:cxn modelId="{4461DC09-17DD-4226-9B58-662C09191646}" type="presParOf" srcId="{E246C66A-8C26-46AB-8CCD-E9C5C46B4216}" destId="{45BC6D8B-0FC9-4BF0-9B4C-FA6523D6C4A4}" srcOrd="3" destOrd="0" presId="urn:microsoft.com/office/officeart/2005/8/layout/vList2"/>
    <dgm:cxn modelId="{DA925FD2-9193-4908-A31A-D9E4E3E0D18A}" type="presParOf" srcId="{E246C66A-8C26-46AB-8CCD-E9C5C46B4216}" destId="{9F35E701-9AF5-4962-AAE7-114610BD7B8C}" srcOrd="4" destOrd="0" presId="urn:microsoft.com/office/officeart/2005/8/layout/vList2"/>
    <dgm:cxn modelId="{BADE08B1-924C-47D8-86A2-3F668F3EBF45}" type="presParOf" srcId="{E246C66A-8C26-46AB-8CCD-E9C5C46B4216}" destId="{A171F4DE-B815-48F7-B02E-A9FB05C2C68D}" srcOrd="5" destOrd="0" presId="urn:microsoft.com/office/officeart/2005/8/layout/vList2"/>
    <dgm:cxn modelId="{1E6250CA-DBD6-43B2-97A3-FDE1CF7A021D}" type="presParOf" srcId="{E246C66A-8C26-46AB-8CCD-E9C5C46B4216}" destId="{3F5FA536-AB6B-4EFA-A3FF-9D303C4B715D}" srcOrd="6" destOrd="0" presId="urn:microsoft.com/office/officeart/2005/8/layout/vList2"/>
    <dgm:cxn modelId="{69FEF98C-6CAB-4E26-BBB4-EE80474A6EE2}" type="presParOf" srcId="{E246C66A-8C26-46AB-8CCD-E9C5C46B4216}" destId="{3FBD9F86-E89B-4DCA-A87C-63427D26F155}" srcOrd="7" destOrd="0" presId="urn:microsoft.com/office/officeart/2005/8/layout/vList2"/>
    <dgm:cxn modelId="{42E4CF34-03F9-4668-B91D-5567C9C90F21}" type="presParOf" srcId="{E246C66A-8C26-46AB-8CCD-E9C5C46B4216}" destId="{1B70BC9A-9A26-4FA0-8605-8F73810F3C00}" srcOrd="8" destOrd="0" presId="urn:microsoft.com/office/officeart/2005/8/layout/vList2"/>
    <dgm:cxn modelId="{1E592930-D26C-4527-A5C0-D7044407B087}" type="presParOf" srcId="{E246C66A-8C26-46AB-8CCD-E9C5C46B4216}" destId="{8E1ACF8A-A708-494C-99BB-3C122A1E5CDE}" srcOrd="9" destOrd="0" presId="urn:microsoft.com/office/officeart/2005/8/layout/vList2"/>
    <dgm:cxn modelId="{A94B0955-8EF0-4D3F-A74A-E7142DDE6372}" type="presParOf" srcId="{E246C66A-8C26-46AB-8CCD-E9C5C46B4216}" destId="{C0CB812C-C63F-499D-9EFB-D389848B829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429BC4-0A28-4489-B160-9D94EA9C027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CE55162-ABD8-4554-8C6F-CC82569EB5F9}">
      <dgm:prSet/>
      <dgm:spPr/>
      <dgm:t>
        <a:bodyPr/>
        <a:lstStyle/>
        <a:p>
          <a:r>
            <a:rPr lang="ru-RU"/>
            <a:t>Школьники, страдающие депрессией, нередко обращаются к врачу с жалобами на соматические симптомы (головные боли, боли в животе, стреляющие боли в ногах или груди).</a:t>
          </a:r>
          <a:endParaRPr lang="en-US"/>
        </a:p>
      </dgm:t>
    </dgm:pt>
    <dgm:pt modelId="{9A9ABAD0-2EBA-4AC6-B8B3-D94FA53587D5}" type="parTrans" cxnId="{22B5486D-9F8D-42C5-85A9-1D076105A1AB}">
      <dgm:prSet/>
      <dgm:spPr/>
      <dgm:t>
        <a:bodyPr/>
        <a:lstStyle/>
        <a:p>
          <a:endParaRPr lang="en-US"/>
        </a:p>
      </dgm:t>
    </dgm:pt>
    <dgm:pt modelId="{CFFD4ED4-D4D5-41A5-8D8B-8BF1054B0865}" type="sibTrans" cxnId="{22B5486D-9F8D-42C5-85A9-1D076105A1AB}">
      <dgm:prSet/>
      <dgm:spPr/>
      <dgm:t>
        <a:bodyPr/>
        <a:lstStyle/>
        <a:p>
          <a:endParaRPr lang="en-US"/>
        </a:p>
      </dgm:t>
    </dgm:pt>
    <dgm:pt modelId="{B2EA579F-7A65-4916-AD6A-86EEB55F0C26}">
      <dgm:prSet/>
      <dgm:spPr/>
      <dgm:t>
        <a:bodyPr/>
        <a:lstStyle/>
        <a:p>
          <a:r>
            <a:rPr lang="ru-RU" b="1"/>
            <a:t>Девочки</a:t>
          </a:r>
          <a:r>
            <a:rPr lang="ru-RU"/>
            <a:t> в состоянии депрессии </a:t>
          </a:r>
          <a:r>
            <a:rPr lang="ru-RU" b="1"/>
            <a:t>обычно замыкаются </a:t>
          </a:r>
          <a:r>
            <a:rPr lang="ru-RU"/>
            <a:t>в себе, становятся молчаливыми, печальными и пассивными. </a:t>
          </a:r>
          <a:endParaRPr lang="en-US"/>
        </a:p>
      </dgm:t>
    </dgm:pt>
    <dgm:pt modelId="{84E1A3B4-CC2D-4450-9BE2-36C3872F7E8C}" type="parTrans" cxnId="{4A80B277-274D-4666-AB0F-6FDF090E7267}">
      <dgm:prSet/>
      <dgm:spPr/>
      <dgm:t>
        <a:bodyPr/>
        <a:lstStyle/>
        <a:p>
          <a:endParaRPr lang="en-US"/>
        </a:p>
      </dgm:t>
    </dgm:pt>
    <dgm:pt modelId="{068CCE8E-5BE1-4A27-B5E2-F1E7CECBD214}" type="sibTrans" cxnId="{4A80B277-274D-4666-AB0F-6FDF090E7267}">
      <dgm:prSet/>
      <dgm:spPr/>
      <dgm:t>
        <a:bodyPr/>
        <a:lstStyle/>
        <a:p>
          <a:endParaRPr lang="en-US"/>
        </a:p>
      </dgm:t>
    </dgm:pt>
    <dgm:pt modelId="{3F3A0DEB-154B-4A9A-8375-2B4FEC03875E}">
      <dgm:prSet/>
      <dgm:spPr/>
      <dgm:t>
        <a:bodyPr/>
        <a:lstStyle/>
        <a:p>
          <a:r>
            <a:rPr lang="ru-RU" b="1"/>
            <a:t>Мальчики</a:t>
          </a:r>
          <a:r>
            <a:rPr lang="ru-RU"/>
            <a:t> чаще проявляют склонность к </a:t>
          </a:r>
          <a:r>
            <a:rPr lang="ru-RU" b="1"/>
            <a:t>разрушительному и агрессивному поведению</a:t>
          </a:r>
          <a:r>
            <a:rPr lang="ru-RU"/>
            <a:t>, учителям и родителям приходится уделять им много внимания. Агрессивность может приводить к изоляции и одиночеству, которые сами по себе являются факторами риска суицидального поведения.</a:t>
          </a:r>
          <a:endParaRPr lang="en-US"/>
        </a:p>
      </dgm:t>
    </dgm:pt>
    <dgm:pt modelId="{C48C9F4A-24D5-4C84-A789-6B60AD22A517}" type="parTrans" cxnId="{C6CDA5B6-6684-4310-AAEF-A3C77916C7A2}">
      <dgm:prSet/>
      <dgm:spPr/>
      <dgm:t>
        <a:bodyPr/>
        <a:lstStyle/>
        <a:p>
          <a:endParaRPr lang="en-US"/>
        </a:p>
      </dgm:t>
    </dgm:pt>
    <dgm:pt modelId="{A899375B-F17A-4A4C-855E-9DD8FF39D520}" type="sibTrans" cxnId="{C6CDA5B6-6684-4310-AAEF-A3C77916C7A2}">
      <dgm:prSet/>
      <dgm:spPr/>
      <dgm:t>
        <a:bodyPr/>
        <a:lstStyle/>
        <a:p>
          <a:endParaRPr lang="en-US"/>
        </a:p>
      </dgm:t>
    </dgm:pt>
    <dgm:pt modelId="{F2543D9A-25F9-46D5-BCA5-896D9C243149}" type="pres">
      <dgm:prSet presAssocID="{F4429BC4-0A28-4489-B160-9D94EA9C027E}" presName="root" presStyleCnt="0">
        <dgm:presLayoutVars>
          <dgm:dir/>
          <dgm:resizeHandles val="exact"/>
        </dgm:presLayoutVars>
      </dgm:prSet>
      <dgm:spPr/>
      <dgm:t>
        <a:bodyPr/>
        <a:lstStyle/>
        <a:p>
          <a:endParaRPr lang="ru-RU"/>
        </a:p>
      </dgm:t>
    </dgm:pt>
    <dgm:pt modelId="{90F9A931-21A5-411A-96DE-154A27E7EA1D}" type="pres">
      <dgm:prSet presAssocID="{9CE55162-ABD8-4554-8C6F-CC82569EB5F9}" presName="compNode" presStyleCnt="0"/>
      <dgm:spPr/>
    </dgm:pt>
    <dgm:pt modelId="{E17A246E-3C95-4651-ADE0-F1B64A623BAE}" type="pres">
      <dgm:prSet presAssocID="{9CE55162-ABD8-4554-8C6F-CC82569EB5F9}" presName="bgRect" presStyleLbl="bgShp" presStyleIdx="0" presStyleCnt="3"/>
      <dgm:spPr/>
    </dgm:pt>
    <dgm:pt modelId="{C92ADF71-A1B5-48DA-BE0A-D3547EAD713B}" type="pres">
      <dgm:prSet presAssocID="{9CE55162-ABD8-4554-8C6F-CC82569EB5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Wind Chime"/>
        </a:ext>
      </dgm:extLst>
    </dgm:pt>
    <dgm:pt modelId="{376C382D-353C-4E65-86D0-821BF3CBE47A}" type="pres">
      <dgm:prSet presAssocID="{9CE55162-ABD8-4554-8C6F-CC82569EB5F9}" presName="spaceRect" presStyleCnt="0"/>
      <dgm:spPr/>
    </dgm:pt>
    <dgm:pt modelId="{9148E671-725F-4820-9BAF-69B251E46C0D}" type="pres">
      <dgm:prSet presAssocID="{9CE55162-ABD8-4554-8C6F-CC82569EB5F9}" presName="parTx" presStyleLbl="revTx" presStyleIdx="0" presStyleCnt="3">
        <dgm:presLayoutVars>
          <dgm:chMax val="0"/>
          <dgm:chPref val="0"/>
        </dgm:presLayoutVars>
      </dgm:prSet>
      <dgm:spPr/>
      <dgm:t>
        <a:bodyPr/>
        <a:lstStyle/>
        <a:p>
          <a:endParaRPr lang="ru-RU"/>
        </a:p>
      </dgm:t>
    </dgm:pt>
    <dgm:pt modelId="{4C6D22BA-E381-4A54-B813-8BF91F567FAF}" type="pres">
      <dgm:prSet presAssocID="{CFFD4ED4-D4D5-41A5-8D8B-8BF1054B0865}" presName="sibTrans" presStyleCnt="0"/>
      <dgm:spPr/>
    </dgm:pt>
    <dgm:pt modelId="{6037383D-0AFA-4107-8E67-71A15A78022C}" type="pres">
      <dgm:prSet presAssocID="{B2EA579F-7A65-4916-AD6A-86EEB55F0C26}" presName="compNode" presStyleCnt="0"/>
      <dgm:spPr/>
    </dgm:pt>
    <dgm:pt modelId="{4E2E4EFE-E85A-4CD3-80DA-D26C95FFD3B2}" type="pres">
      <dgm:prSet presAssocID="{B2EA579F-7A65-4916-AD6A-86EEB55F0C26}" presName="bgRect" presStyleLbl="bgShp" presStyleIdx="1" presStyleCnt="3"/>
      <dgm:spPr/>
    </dgm:pt>
    <dgm:pt modelId="{86F6A888-456C-411F-A033-95B2DE55ADBB}" type="pres">
      <dgm:prSet presAssocID="{B2EA579F-7A65-4916-AD6A-86EEB55F0C2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Вопросы"/>
        </a:ext>
      </dgm:extLst>
    </dgm:pt>
    <dgm:pt modelId="{D97D74AF-034C-440C-BF5A-77CB999F502C}" type="pres">
      <dgm:prSet presAssocID="{B2EA579F-7A65-4916-AD6A-86EEB55F0C26}" presName="spaceRect" presStyleCnt="0"/>
      <dgm:spPr/>
    </dgm:pt>
    <dgm:pt modelId="{B3FDCEB2-0B6B-4EA4-9C83-9793A9E875AB}" type="pres">
      <dgm:prSet presAssocID="{B2EA579F-7A65-4916-AD6A-86EEB55F0C26}" presName="parTx" presStyleLbl="revTx" presStyleIdx="1" presStyleCnt="3">
        <dgm:presLayoutVars>
          <dgm:chMax val="0"/>
          <dgm:chPref val="0"/>
        </dgm:presLayoutVars>
      </dgm:prSet>
      <dgm:spPr/>
      <dgm:t>
        <a:bodyPr/>
        <a:lstStyle/>
        <a:p>
          <a:endParaRPr lang="ru-RU"/>
        </a:p>
      </dgm:t>
    </dgm:pt>
    <dgm:pt modelId="{59C79ECE-4A0B-47FA-A385-6B7F6B1721E2}" type="pres">
      <dgm:prSet presAssocID="{068CCE8E-5BE1-4A27-B5E2-F1E7CECBD214}" presName="sibTrans" presStyleCnt="0"/>
      <dgm:spPr/>
    </dgm:pt>
    <dgm:pt modelId="{DFFBFFCA-2CF8-4872-B106-4C7210B77868}" type="pres">
      <dgm:prSet presAssocID="{3F3A0DEB-154B-4A9A-8375-2B4FEC03875E}" presName="compNode" presStyleCnt="0"/>
      <dgm:spPr/>
    </dgm:pt>
    <dgm:pt modelId="{0F469870-27A4-4A38-B857-3D6BCB394993}" type="pres">
      <dgm:prSet presAssocID="{3F3A0DEB-154B-4A9A-8375-2B4FEC03875E}" presName="bgRect" presStyleLbl="bgShp" presStyleIdx="2" presStyleCnt="3"/>
      <dgm:spPr/>
    </dgm:pt>
    <dgm:pt modelId="{4BE92C50-8186-4DC1-9ECA-2A404F109F74}" type="pres">
      <dgm:prSet presAssocID="{3F3A0DEB-154B-4A9A-8375-2B4FEC03875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6080AF33-9AE9-4323-AC5D-1B9AE13FF898}" type="pres">
      <dgm:prSet presAssocID="{3F3A0DEB-154B-4A9A-8375-2B4FEC03875E}" presName="spaceRect" presStyleCnt="0"/>
      <dgm:spPr/>
    </dgm:pt>
    <dgm:pt modelId="{9B8DDEBF-C520-417F-BCA8-7E57DEC7457F}" type="pres">
      <dgm:prSet presAssocID="{3F3A0DEB-154B-4A9A-8375-2B4FEC03875E}" presName="parTx" presStyleLbl="revTx" presStyleIdx="2" presStyleCnt="3">
        <dgm:presLayoutVars>
          <dgm:chMax val="0"/>
          <dgm:chPref val="0"/>
        </dgm:presLayoutVars>
      </dgm:prSet>
      <dgm:spPr/>
      <dgm:t>
        <a:bodyPr/>
        <a:lstStyle/>
        <a:p>
          <a:endParaRPr lang="ru-RU"/>
        </a:p>
      </dgm:t>
    </dgm:pt>
  </dgm:ptLst>
  <dgm:cxnLst>
    <dgm:cxn modelId="{926DB00C-C4C9-4AC0-978B-230E421C6516}" type="presOf" srcId="{B2EA579F-7A65-4916-AD6A-86EEB55F0C26}" destId="{B3FDCEB2-0B6B-4EA4-9C83-9793A9E875AB}" srcOrd="0" destOrd="0" presId="urn:microsoft.com/office/officeart/2018/2/layout/IconVerticalSolidList"/>
    <dgm:cxn modelId="{1DAC82C5-C663-47F8-A2F9-D332E9C88A77}" type="presOf" srcId="{9CE55162-ABD8-4554-8C6F-CC82569EB5F9}" destId="{9148E671-725F-4820-9BAF-69B251E46C0D}" srcOrd="0" destOrd="0" presId="urn:microsoft.com/office/officeart/2018/2/layout/IconVerticalSolidList"/>
    <dgm:cxn modelId="{4A80B277-274D-4666-AB0F-6FDF090E7267}" srcId="{F4429BC4-0A28-4489-B160-9D94EA9C027E}" destId="{B2EA579F-7A65-4916-AD6A-86EEB55F0C26}" srcOrd="1" destOrd="0" parTransId="{84E1A3B4-CC2D-4450-9BE2-36C3872F7E8C}" sibTransId="{068CCE8E-5BE1-4A27-B5E2-F1E7CECBD214}"/>
    <dgm:cxn modelId="{22B5486D-9F8D-42C5-85A9-1D076105A1AB}" srcId="{F4429BC4-0A28-4489-B160-9D94EA9C027E}" destId="{9CE55162-ABD8-4554-8C6F-CC82569EB5F9}" srcOrd="0" destOrd="0" parTransId="{9A9ABAD0-2EBA-4AC6-B8B3-D94FA53587D5}" sibTransId="{CFFD4ED4-D4D5-41A5-8D8B-8BF1054B0865}"/>
    <dgm:cxn modelId="{C6CDA5B6-6684-4310-AAEF-A3C77916C7A2}" srcId="{F4429BC4-0A28-4489-B160-9D94EA9C027E}" destId="{3F3A0DEB-154B-4A9A-8375-2B4FEC03875E}" srcOrd="2" destOrd="0" parTransId="{C48C9F4A-24D5-4C84-A789-6B60AD22A517}" sibTransId="{A899375B-F17A-4A4C-855E-9DD8FF39D520}"/>
    <dgm:cxn modelId="{210255F9-D990-4E01-8AE8-29CDA14C002C}" type="presOf" srcId="{F4429BC4-0A28-4489-B160-9D94EA9C027E}" destId="{F2543D9A-25F9-46D5-BCA5-896D9C243149}" srcOrd="0" destOrd="0" presId="urn:microsoft.com/office/officeart/2018/2/layout/IconVerticalSolidList"/>
    <dgm:cxn modelId="{7D94B1C9-797B-40E2-93AE-CC1E1DA975AC}" type="presOf" srcId="{3F3A0DEB-154B-4A9A-8375-2B4FEC03875E}" destId="{9B8DDEBF-C520-417F-BCA8-7E57DEC7457F}" srcOrd="0" destOrd="0" presId="urn:microsoft.com/office/officeart/2018/2/layout/IconVerticalSolidList"/>
    <dgm:cxn modelId="{562B0798-97A0-473B-A856-BE5E2123705B}" type="presParOf" srcId="{F2543D9A-25F9-46D5-BCA5-896D9C243149}" destId="{90F9A931-21A5-411A-96DE-154A27E7EA1D}" srcOrd="0" destOrd="0" presId="urn:microsoft.com/office/officeart/2018/2/layout/IconVerticalSolidList"/>
    <dgm:cxn modelId="{2CC443C7-995A-4313-9FA6-EAA384730A5B}" type="presParOf" srcId="{90F9A931-21A5-411A-96DE-154A27E7EA1D}" destId="{E17A246E-3C95-4651-ADE0-F1B64A623BAE}" srcOrd="0" destOrd="0" presId="urn:microsoft.com/office/officeart/2018/2/layout/IconVerticalSolidList"/>
    <dgm:cxn modelId="{6F7B9857-5193-4320-8A86-7F75E693D6A2}" type="presParOf" srcId="{90F9A931-21A5-411A-96DE-154A27E7EA1D}" destId="{C92ADF71-A1B5-48DA-BE0A-D3547EAD713B}" srcOrd="1" destOrd="0" presId="urn:microsoft.com/office/officeart/2018/2/layout/IconVerticalSolidList"/>
    <dgm:cxn modelId="{21F92D6D-7F05-4D09-8FDB-435488DCC3D8}" type="presParOf" srcId="{90F9A931-21A5-411A-96DE-154A27E7EA1D}" destId="{376C382D-353C-4E65-86D0-821BF3CBE47A}" srcOrd="2" destOrd="0" presId="urn:microsoft.com/office/officeart/2018/2/layout/IconVerticalSolidList"/>
    <dgm:cxn modelId="{B58E83A1-0B37-4D7A-B3DD-7C769A779313}" type="presParOf" srcId="{90F9A931-21A5-411A-96DE-154A27E7EA1D}" destId="{9148E671-725F-4820-9BAF-69B251E46C0D}" srcOrd="3" destOrd="0" presId="urn:microsoft.com/office/officeart/2018/2/layout/IconVerticalSolidList"/>
    <dgm:cxn modelId="{0474AF8B-FC50-4A2C-AE2A-F06D986D33AE}" type="presParOf" srcId="{F2543D9A-25F9-46D5-BCA5-896D9C243149}" destId="{4C6D22BA-E381-4A54-B813-8BF91F567FAF}" srcOrd="1" destOrd="0" presId="urn:microsoft.com/office/officeart/2018/2/layout/IconVerticalSolidList"/>
    <dgm:cxn modelId="{75EF2F03-B532-4310-8651-7B8A50CDB87D}" type="presParOf" srcId="{F2543D9A-25F9-46D5-BCA5-896D9C243149}" destId="{6037383D-0AFA-4107-8E67-71A15A78022C}" srcOrd="2" destOrd="0" presId="urn:microsoft.com/office/officeart/2018/2/layout/IconVerticalSolidList"/>
    <dgm:cxn modelId="{D823A3F6-29ED-46AA-BE94-3AE9C03BC023}" type="presParOf" srcId="{6037383D-0AFA-4107-8E67-71A15A78022C}" destId="{4E2E4EFE-E85A-4CD3-80DA-D26C95FFD3B2}" srcOrd="0" destOrd="0" presId="urn:microsoft.com/office/officeart/2018/2/layout/IconVerticalSolidList"/>
    <dgm:cxn modelId="{14BB88EE-5366-49E4-8DB7-2911EEB134AC}" type="presParOf" srcId="{6037383D-0AFA-4107-8E67-71A15A78022C}" destId="{86F6A888-456C-411F-A033-95B2DE55ADBB}" srcOrd="1" destOrd="0" presId="urn:microsoft.com/office/officeart/2018/2/layout/IconVerticalSolidList"/>
    <dgm:cxn modelId="{B760FBC7-6D79-4C78-A597-A8ADAB1DCF8F}" type="presParOf" srcId="{6037383D-0AFA-4107-8E67-71A15A78022C}" destId="{D97D74AF-034C-440C-BF5A-77CB999F502C}" srcOrd="2" destOrd="0" presId="urn:microsoft.com/office/officeart/2018/2/layout/IconVerticalSolidList"/>
    <dgm:cxn modelId="{FF0CD164-37A6-4CAA-91F0-4CF8F45EAF3E}" type="presParOf" srcId="{6037383D-0AFA-4107-8E67-71A15A78022C}" destId="{B3FDCEB2-0B6B-4EA4-9C83-9793A9E875AB}" srcOrd="3" destOrd="0" presId="urn:microsoft.com/office/officeart/2018/2/layout/IconVerticalSolidList"/>
    <dgm:cxn modelId="{DA4B6DA4-5F70-45AE-8E33-2ABE3819A9BE}" type="presParOf" srcId="{F2543D9A-25F9-46D5-BCA5-896D9C243149}" destId="{59C79ECE-4A0B-47FA-A385-6B7F6B1721E2}" srcOrd="3" destOrd="0" presId="urn:microsoft.com/office/officeart/2018/2/layout/IconVerticalSolidList"/>
    <dgm:cxn modelId="{0BD9C32A-DD61-4F30-899F-1ADCCE6BDE76}" type="presParOf" srcId="{F2543D9A-25F9-46D5-BCA5-896D9C243149}" destId="{DFFBFFCA-2CF8-4872-B106-4C7210B77868}" srcOrd="4" destOrd="0" presId="urn:microsoft.com/office/officeart/2018/2/layout/IconVerticalSolidList"/>
    <dgm:cxn modelId="{585CA499-ACD7-4F2A-AEAD-9C27762BAFB6}" type="presParOf" srcId="{DFFBFFCA-2CF8-4872-B106-4C7210B77868}" destId="{0F469870-27A4-4A38-B857-3D6BCB394993}" srcOrd="0" destOrd="0" presId="urn:microsoft.com/office/officeart/2018/2/layout/IconVerticalSolidList"/>
    <dgm:cxn modelId="{9999571F-85B3-49DF-9203-2797CBA4B2B2}" type="presParOf" srcId="{DFFBFFCA-2CF8-4872-B106-4C7210B77868}" destId="{4BE92C50-8186-4DC1-9ECA-2A404F109F74}" srcOrd="1" destOrd="0" presId="urn:microsoft.com/office/officeart/2018/2/layout/IconVerticalSolidList"/>
    <dgm:cxn modelId="{F81B7637-14FE-4EF3-BFBA-F63EED7B6307}" type="presParOf" srcId="{DFFBFFCA-2CF8-4872-B106-4C7210B77868}" destId="{6080AF33-9AE9-4323-AC5D-1B9AE13FF898}" srcOrd="2" destOrd="0" presId="urn:microsoft.com/office/officeart/2018/2/layout/IconVerticalSolidList"/>
    <dgm:cxn modelId="{67C57A29-1648-4C6C-B45C-FA247A58CD30}" type="presParOf" srcId="{DFFBFFCA-2CF8-4872-B106-4C7210B77868}" destId="{9B8DDEBF-C520-417F-BCA8-7E57DEC7457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1C472C-851E-4129-B7DD-7C6387FBA6C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5C6DC4A-634C-4F98-A57A-437D043E58C8}">
      <dgm:prSet custT="1"/>
      <dgm:spPr/>
      <dgm:t>
        <a:bodyPr/>
        <a:lstStyle/>
        <a:p>
          <a:r>
            <a:rPr lang="ru-RU" sz="1600" dirty="0"/>
            <a:t>если существенно изменилось эмоциональное состояние подростка и от этого страдает он и (или) окружающие, (например, стал подавлен, тосклив или напротив чересчур весел, и это состояние сохраняется длительное время);</a:t>
          </a:r>
          <a:endParaRPr lang="en-US" sz="1600" dirty="0"/>
        </a:p>
      </dgm:t>
    </dgm:pt>
    <dgm:pt modelId="{27A8677E-643F-4E77-B9F9-AD1F2B837068}" type="parTrans" cxnId="{7EFF7387-441A-4FBD-8C00-D6C6B5ED5021}">
      <dgm:prSet/>
      <dgm:spPr/>
      <dgm:t>
        <a:bodyPr/>
        <a:lstStyle/>
        <a:p>
          <a:endParaRPr lang="en-US"/>
        </a:p>
      </dgm:t>
    </dgm:pt>
    <dgm:pt modelId="{5D3BB9C2-1D14-48CA-A304-E00ABDF4816E}" type="sibTrans" cxnId="{7EFF7387-441A-4FBD-8C00-D6C6B5ED5021}">
      <dgm:prSet/>
      <dgm:spPr/>
      <dgm:t>
        <a:bodyPr/>
        <a:lstStyle/>
        <a:p>
          <a:endParaRPr lang="en-US"/>
        </a:p>
      </dgm:t>
    </dgm:pt>
    <dgm:pt modelId="{B60E7426-6070-446F-9B8F-D4717D7ADEBF}">
      <dgm:prSet custT="1"/>
      <dgm:spPr/>
      <dgm:t>
        <a:bodyPr/>
        <a:lstStyle/>
        <a:p>
          <a:r>
            <a:rPr lang="ru-RU" sz="2000" dirty="0"/>
            <a:t>если испытывает явно преувеличенную тревогу или страх по поводу обычных жизненных ситуаций;</a:t>
          </a:r>
          <a:endParaRPr lang="en-US" sz="2000" dirty="0"/>
        </a:p>
      </dgm:t>
    </dgm:pt>
    <dgm:pt modelId="{C025C510-5F47-4D31-940D-2DB29DE2AC53}" type="parTrans" cxnId="{C8474812-825F-45C2-8312-6D7D26402461}">
      <dgm:prSet/>
      <dgm:spPr/>
      <dgm:t>
        <a:bodyPr/>
        <a:lstStyle/>
        <a:p>
          <a:endParaRPr lang="en-US"/>
        </a:p>
      </dgm:t>
    </dgm:pt>
    <dgm:pt modelId="{86112ABD-DF9A-433B-8FD0-74B4C3426674}" type="sibTrans" cxnId="{C8474812-825F-45C2-8312-6D7D26402461}">
      <dgm:prSet/>
      <dgm:spPr/>
      <dgm:t>
        <a:bodyPr/>
        <a:lstStyle/>
        <a:p>
          <a:endParaRPr lang="en-US"/>
        </a:p>
      </dgm:t>
    </dgm:pt>
    <dgm:pt modelId="{668898F2-45E7-4BAD-BB77-FF9A2547E303}" type="pres">
      <dgm:prSet presAssocID="{4F1C472C-851E-4129-B7DD-7C6387FBA6CE}" presName="root" presStyleCnt="0">
        <dgm:presLayoutVars>
          <dgm:dir/>
          <dgm:resizeHandles val="exact"/>
        </dgm:presLayoutVars>
      </dgm:prSet>
      <dgm:spPr/>
      <dgm:t>
        <a:bodyPr/>
        <a:lstStyle/>
        <a:p>
          <a:endParaRPr lang="ru-RU"/>
        </a:p>
      </dgm:t>
    </dgm:pt>
    <dgm:pt modelId="{98A023A2-72A3-4A41-8B5C-A3780759F316}" type="pres">
      <dgm:prSet presAssocID="{A5C6DC4A-634C-4F98-A57A-437D043E58C8}" presName="compNode" presStyleCnt="0"/>
      <dgm:spPr/>
    </dgm:pt>
    <dgm:pt modelId="{BA156685-507A-4BC3-B075-B3037FE903FD}" type="pres">
      <dgm:prSet presAssocID="{A5C6DC4A-634C-4F98-A57A-437D043E58C8}" presName="bgRect" presStyleLbl="bgShp" presStyleIdx="0" presStyleCnt="2"/>
      <dgm:spPr/>
    </dgm:pt>
    <dgm:pt modelId="{DD71CF0A-DC0B-4E83-A2D6-1893C7182EF8}" type="pres">
      <dgm:prSet presAssocID="{A5C6DC4A-634C-4F98-A57A-437D043E58C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rying Face with No Fill"/>
        </a:ext>
      </dgm:extLst>
    </dgm:pt>
    <dgm:pt modelId="{85B265CB-5802-475F-BCA4-E6BA507E0D57}" type="pres">
      <dgm:prSet presAssocID="{A5C6DC4A-634C-4F98-A57A-437D043E58C8}" presName="spaceRect" presStyleCnt="0"/>
      <dgm:spPr/>
    </dgm:pt>
    <dgm:pt modelId="{5A6CD004-9F82-44CF-8ACE-02DABE71127F}" type="pres">
      <dgm:prSet presAssocID="{A5C6DC4A-634C-4F98-A57A-437D043E58C8}" presName="parTx" presStyleLbl="revTx" presStyleIdx="0" presStyleCnt="2">
        <dgm:presLayoutVars>
          <dgm:chMax val="0"/>
          <dgm:chPref val="0"/>
        </dgm:presLayoutVars>
      </dgm:prSet>
      <dgm:spPr/>
      <dgm:t>
        <a:bodyPr/>
        <a:lstStyle/>
        <a:p>
          <a:endParaRPr lang="ru-RU"/>
        </a:p>
      </dgm:t>
    </dgm:pt>
    <dgm:pt modelId="{F4436226-E7EB-46C0-8F8C-FE92E08E1E58}" type="pres">
      <dgm:prSet presAssocID="{5D3BB9C2-1D14-48CA-A304-E00ABDF4816E}" presName="sibTrans" presStyleCnt="0"/>
      <dgm:spPr/>
    </dgm:pt>
    <dgm:pt modelId="{81D7DF93-CA2D-45FB-8F4D-BCFEFE9C5634}" type="pres">
      <dgm:prSet presAssocID="{B60E7426-6070-446F-9B8F-D4717D7ADEBF}" presName="compNode" presStyleCnt="0"/>
      <dgm:spPr/>
    </dgm:pt>
    <dgm:pt modelId="{F47E8C2F-D2FD-4C5A-BCEB-A98412361674}" type="pres">
      <dgm:prSet presAssocID="{B60E7426-6070-446F-9B8F-D4717D7ADEBF}" presName="bgRect" presStyleLbl="bgShp" presStyleIdx="1" presStyleCnt="2"/>
      <dgm:spPr/>
    </dgm:pt>
    <dgm:pt modelId="{5DF8E946-D62A-4FF0-82E6-06728A57115D}" type="pres">
      <dgm:prSet presAssocID="{B60E7426-6070-446F-9B8F-D4717D7ADEB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onfused Person"/>
        </a:ext>
      </dgm:extLst>
    </dgm:pt>
    <dgm:pt modelId="{14173228-75E7-4874-934A-D2578CD3F61F}" type="pres">
      <dgm:prSet presAssocID="{B60E7426-6070-446F-9B8F-D4717D7ADEBF}" presName="spaceRect" presStyleCnt="0"/>
      <dgm:spPr/>
    </dgm:pt>
    <dgm:pt modelId="{2E07FC52-30A0-4A3A-8DCD-7633A2CEFF2D}" type="pres">
      <dgm:prSet presAssocID="{B60E7426-6070-446F-9B8F-D4717D7ADEBF}" presName="parTx" presStyleLbl="revTx" presStyleIdx="1" presStyleCnt="2">
        <dgm:presLayoutVars>
          <dgm:chMax val="0"/>
          <dgm:chPref val="0"/>
        </dgm:presLayoutVars>
      </dgm:prSet>
      <dgm:spPr/>
      <dgm:t>
        <a:bodyPr/>
        <a:lstStyle/>
        <a:p>
          <a:endParaRPr lang="ru-RU"/>
        </a:p>
      </dgm:t>
    </dgm:pt>
  </dgm:ptLst>
  <dgm:cxnLst>
    <dgm:cxn modelId="{B0792362-86F5-4444-BBC0-73147C5A87CE}" type="presOf" srcId="{4F1C472C-851E-4129-B7DD-7C6387FBA6CE}" destId="{668898F2-45E7-4BAD-BB77-FF9A2547E303}" srcOrd="0" destOrd="0" presId="urn:microsoft.com/office/officeart/2018/2/layout/IconVerticalSolidList"/>
    <dgm:cxn modelId="{C8474812-825F-45C2-8312-6D7D26402461}" srcId="{4F1C472C-851E-4129-B7DD-7C6387FBA6CE}" destId="{B60E7426-6070-446F-9B8F-D4717D7ADEBF}" srcOrd="1" destOrd="0" parTransId="{C025C510-5F47-4D31-940D-2DB29DE2AC53}" sibTransId="{86112ABD-DF9A-433B-8FD0-74B4C3426674}"/>
    <dgm:cxn modelId="{692DC24E-7FEF-4F4A-8774-ED51778E0388}" type="presOf" srcId="{A5C6DC4A-634C-4F98-A57A-437D043E58C8}" destId="{5A6CD004-9F82-44CF-8ACE-02DABE71127F}" srcOrd="0" destOrd="0" presId="urn:microsoft.com/office/officeart/2018/2/layout/IconVerticalSolidList"/>
    <dgm:cxn modelId="{9E39C528-7F89-469C-958B-036246521490}" type="presOf" srcId="{B60E7426-6070-446F-9B8F-D4717D7ADEBF}" destId="{2E07FC52-30A0-4A3A-8DCD-7633A2CEFF2D}" srcOrd="0" destOrd="0" presId="urn:microsoft.com/office/officeart/2018/2/layout/IconVerticalSolidList"/>
    <dgm:cxn modelId="{7EFF7387-441A-4FBD-8C00-D6C6B5ED5021}" srcId="{4F1C472C-851E-4129-B7DD-7C6387FBA6CE}" destId="{A5C6DC4A-634C-4F98-A57A-437D043E58C8}" srcOrd="0" destOrd="0" parTransId="{27A8677E-643F-4E77-B9F9-AD1F2B837068}" sibTransId="{5D3BB9C2-1D14-48CA-A304-E00ABDF4816E}"/>
    <dgm:cxn modelId="{F9501B8B-D50D-4CB6-AB2B-DA857E699A42}" type="presParOf" srcId="{668898F2-45E7-4BAD-BB77-FF9A2547E303}" destId="{98A023A2-72A3-4A41-8B5C-A3780759F316}" srcOrd="0" destOrd="0" presId="urn:microsoft.com/office/officeart/2018/2/layout/IconVerticalSolidList"/>
    <dgm:cxn modelId="{6FC8BF4D-08EB-45E0-9B15-64532D57106A}" type="presParOf" srcId="{98A023A2-72A3-4A41-8B5C-A3780759F316}" destId="{BA156685-507A-4BC3-B075-B3037FE903FD}" srcOrd="0" destOrd="0" presId="urn:microsoft.com/office/officeart/2018/2/layout/IconVerticalSolidList"/>
    <dgm:cxn modelId="{B8AE544B-77C6-4CFC-8290-5CD2CA8F0A9F}" type="presParOf" srcId="{98A023A2-72A3-4A41-8B5C-A3780759F316}" destId="{DD71CF0A-DC0B-4E83-A2D6-1893C7182EF8}" srcOrd="1" destOrd="0" presId="urn:microsoft.com/office/officeart/2018/2/layout/IconVerticalSolidList"/>
    <dgm:cxn modelId="{EF2E508F-2FF9-47E0-B4C8-4E637D7690CC}" type="presParOf" srcId="{98A023A2-72A3-4A41-8B5C-A3780759F316}" destId="{85B265CB-5802-475F-BCA4-E6BA507E0D57}" srcOrd="2" destOrd="0" presId="urn:microsoft.com/office/officeart/2018/2/layout/IconVerticalSolidList"/>
    <dgm:cxn modelId="{23F2EF8A-2008-411E-B329-0F99940329E1}" type="presParOf" srcId="{98A023A2-72A3-4A41-8B5C-A3780759F316}" destId="{5A6CD004-9F82-44CF-8ACE-02DABE71127F}" srcOrd="3" destOrd="0" presId="urn:microsoft.com/office/officeart/2018/2/layout/IconVerticalSolidList"/>
    <dgm:cxn modelId="{0BFD891D-3B35-4343-ABFF-30643DF5E19A}" type="presParOf" srcId="{668898F2-45E7-4BAD-BB77-FF9A2547E303}" destId="{F4436226-E7EB-46C0-8F8C-FE92E08E1E58}" srcOrd="1" destOrd="0" presId="urn:microsoft.com/office/officeart/2018/2/layout/IconVerticalSolidList"/>
    <dgm:cxn modelId="{58CB457F-8A7B-43AB-9C38-03712E5EB1CE}" type="presParOf" srcId="{668898F2-45E7-4BAD-BB77-FF9A2547E303}" destId="{81D7DF93-CA2D-45FB-8F4D-BCFEFE9C5634}" srcOrd="2" destOrd="0" presId="urn:microsoft.com/office/officeart/2018/2/layout/IconVerticalSolidList"/>
    <dgm:cxn modelId="{4771D69A-2382-42C2-878A-B301451D0FDE}" type="presParOf" srcId="{81D7DF93-CA2D-45FB-8F4D-BCFEFE9C5634}" destId="{F47E8C2F-D2FD-4C5A-BCEB-A98412361674}" srcOrd="0" destOrd="0" presId="urn:microsoft.com/office/officeart/2018/2/layout/IconVerticalSolidList"/>
    <dgm:cxn modelId="{06D05E9B-0519-4F3F-8EA8-3E555097A9CB}" type="presParOf" srcId="{81D7DF93-CA2D-45FB-8F4D-BCFEFE9C5634}" destId="{5DF8E946-D62A-4FF0-82E6-06728A57115D}" srcOrd="1" destOrd="0" presId="urn:microsoft.com/office/officeart/2018/2/layout/IconVerticalSolidList"/>
    <dgm:cxn modelId="{37E8BB8B-5323-4662-86AC-2A49845CABD0}" type="presParOf" srcId="{81D7DF93-CA2D-45FB-8F4D-BCFEFE9C5634}" destId="{14173228-75E7-4874-934A-D2578CD3F61F}" srcOrd="2" destOrd="0" presId="urn:microsoft.com/office/officeart/2018/2/layout/IconVerticalSolidList"/>
    <dgm:cxn modelId="{159FE20E-93B9-4D5F-8610-A40C64C1A391}" type="presParOf" srcId="{81D7DF93-CA2D-45FB-8F4D-BCFEFE9C5634}" destId="{2E07FC52-30A0-4A3A-8DCD-7633A2CEFF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D10CBC-FB0B-44E1-9CB1-F272AC2DE2F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17DAD00-1D3F-42C8-B404-863B90A7EDA7}">
      <dgm:prSet custT="1"/>
      <dgm:spPr/>
      <dgm:t>
        <a:bodyPr/>
        <a:lstStyle/>
        <a:p>
          <a:r>
            <a:rPr lang="ru-RU" sz="2000" dirty="0"/>
            <a:t>если наблюдаются резкие и стойкие нарушения сна, аппетита, ухудшение памяти;</a:t>
          </a:r>
          <a:endParaRPr lang="en-US" sz="2000" dirty="0"/>
        </a:p>
      </dgm:t>
    </dgm:pt>
    <dgm:pt modelId="{CCE93CE4-3A68-4169-8408-A66C14C5C44A}" type="parTrans" cxnId="{8B8B5E20-F48D-4B65-8F07-558EBFCE9E49}">
      <dgm:prSet/>
      <dgm:spPr/>
      <dgm:t>
        <a:bodyPr/>
        <a:lstStyle/>
        <a:p>
          <a:endParaRPr lang="en-US"/>
        </a:p>
      </dgm:t>
    </dgm:pt>
    <dgm:pt modelId="{1C601257-16FD-4EC7-B1E9-BCDB0CE9120C}" type="sibTrans" cxnId="{8B8B5E20-F48D-4B65-8F07-558EBFCE9E49}">
      <dgm:prSet/>
      <dgm:spPr/>
      <dgm:t>
        <a:bodyPr/>
        <a:lstStyle/>
        <a:p>
          <a:endParaRPr lang="en-US"/>
        </a:p>
      </dgm:t>
    </dgm:pt>
    <dgm:pt modelId="{45CC8FB0-97CD-4205-9AB7-A426B8E33B4F}">
      <dgm:prSet custT="1"/>
      <dgm:spPr/>
      <dgm:t>
        <a:bodyPr/>
        <a:lstStyle/>
        <a:p>
          <a:r>
            <a:rPr lang="ru-RU" sz="2000" dirty="0"/>
            <a:t>если ребенок в своем психическом развитии явно отстает от сверстников;</a:t>
          </a:r>
          <a:endParaRPr lang="en-US" sz="2000" dirty="0"/>
        </a:p>
      </dgm:t>
    </dgm:pt>
    <dgm:pt modelId="{B2CC778A-4C5C-4A79-B055-6CE4A0E1FF63}" type="parTrans" cxnId="{4D02FAE0-4BED-479D-AB75-23F305E5DB54}">
      <dgm:prSet/>
      <dgm:spPr/>
      <dgm:t>
        <a:bodyPr/>
        <a:lstStyle/>
        <a:p>
          <a:endParaRPr lang="en-US"/>
        </a:p>
      </dgm:t>
    </dgm:pt>
    <dgm:pt modelId="{825F377E-409E-4F21-A66B-D4BB0859A5AA}" type="sibTrans" cxnId="{4D02FAE0-4BED-479D-AB75-23F305E5DB54}">
      <dgm:prSet/>
      <dgm:spPr/>
      <dgm:t>
        <a:bodyPr/>
        <a:lstStyle/>
        <a:p>
          <a:endParaRPr lang="en-US"/>
        </a:p>
      </dgm:t>
    </dgm:pt>
    <dgm:pt modelId="{EB633413-699F-4A36-A67A-D5B7DA066B54}">
      <dgm:prSet custT="1"/>
      <dgm:spPr/>
      <dgm:t>
        <a:bodyPr/>
        <a:lstStyle/>
        <a:p>
          <a:r>
            <a:rPr lang="ru-RU" sz="2000" dirty="0"/>
            <a:t>если есть суицидальные тенденции, высказывания о нежелании жить.</a:t>
          </a:r>
          <a:endParaRPr lang="en-US" sz="2000" dirty="0"/>
        </a:p>
      </dgm:t>
    </dgm:pt>
    <dgm:pt modelId="{7ED12C71-2C1B-4D54-9C09-8EC5EEE5FCA7}" type="parTrans" cxnId="{DD08D7A2-7154-4A18-82C5-D56DDD812EF8}">
      <dgm:prSet/>
      <dgm:spPr/>
      <dgm:t>
        <a:bodyPr/>
        <a:lstStyle/>
        <a:p>
          <a:endParaRPr lang="en-US"/>
        </a:p>
      </dgm:t>
    </dgm:pt>
    <dgm:pt modelId="{92D9D037-9A2C-4EB6-9FFD-7D289D101D32}" type="sibTrans" cxnId="{DD08D7A2-7154-4A18-82C5-D56DDD812EF8}">
      <dgm:prSet/>
      <dgm:spPr/>
      <dgm:t>
        <a:bodyPr/>
        <a:lstStyle/>
        <a:p>
          <a:endParaRPr lang="en-US"/>
        </a:p>
      </dgm:t>
    </dgm:pt>
    <dgm:pt modelId="{01AD3FC4-DD4A-4C1F-9D1C-8EB9ACE4426D}" type="pres">
      <dgm:prSet presAssocID="{90D10CBC-FB0B-44E1-9CB1-F272AC2DE2F8}" presName="root" presStyleCnt="0">
        <dgm:presLayoutVars>
          <dgm:dir/>
          <dgm:resizeHandles val="exact"/>
        </dgm:presLayoutVars>
      </dgm:prSet>
      <dgm:spPr/>
      <dgm:t>
        <a:bodyPr/>
        <a:lstStyle/>
        <a:p>
          <a:endParaRPr lang="ru-RU"/>
        </a:p>
      </dgm:t>
    </dgm:pt>
    <dgm:pt modelId="{9EDCC99E-6E9D-4C7C-8393-411B7C53DE73}" type="pres">
      <dgm:prSet presAssocID="{C17DAD00-1D3F-42C8-B404-863B90A7EDA7}" presName="compNode" presStyleCnt="0"/>
      <dgm:spPr/>
    </dgm:pt>
    <dgm:pt modelId="{71D4E419-4BC0-48D1-B318-52CBA99BE63D}" type="pres">
      <dgm:prSet presAssocID="{C17DAD00-1D3F-42C8-B404-863B90A7EDA7}" presName="bgRect" presStyleLbl="bgShp" presStyleIdx="0" presStyleCnt="3" custLinFactNeighborX="-1707" custLinFactNeighborY="-6353"/>
      <dgm:spPr/>
      <dgm:t>
        <a:bodyPr/>
        <a:lstStyle/>
        <a:p>
          <a:endParaRPr lang="ru-RU"/>
        </a:p>
      </dgm:t>
    </dgm:pt>
    <dgm:pt modelId="{8BF6C7DE-661A-4B70-A20D-DECD3F19221B}" type="pres">
      <dgm:prSet presAssocID="{C17DAD00-1D3F-42C8-B404-863B90A7EDA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Стетоскоп"/>
        </a:ext>
      </dgm:extLst>
    </dgm:pt>
    <dgm:pt modelId="{ACB960A0-3557-476E-AF5B-58659DA3142E}" type="pres">
      <dgm:prSet presAssocID="{C17DAD00-1D3F-42C8-B404-863B90A7EDA7}" presName="spaceRect" presStyleCnt="0"/>
      <dgm:spPr/>
    </dgm:pt>
    <dgm:pt modelId="{E9DFC501-413C-4A96-A8EF-42DCAA8C6E7D}" type="pres">
      <dgm:prSet presAssocID="{C17DAD00-1D3F-42C8-B404-863B90A7EDA7}" presName="parTx" presStyleLbl="revTx" presStyleIdx="0" presStyleCnt="3">
        <dgm:presLayoutVars>
          <dgm:chMax val="0"/>
          <dgm:chPref val="0"/>
        </dgm:presLayoutVars>
      </dgm:prSet>
      <dgm:spPr/>
      <dgm:t>
        <a:bodyPr/>
        <a:lstStyle/>
        <a:p>
          <a:endParaRPr lang="ru-RU"/>
        </a:p>
      </dgm:t>
    </dgm:pt>
    <dgm:pt modelId="{9CBABE56-29DD-4428-ACF0-FA0E4A463ECC}" type="pres">
      <dgm:prSet presAssocID="{1C601257-16FD-4EC7-B1E9-BCDB0CE9120C}" presName="sibTrans" presStyleCnt="0"/>
      <dgm:spPr/>
    </dgm:pt>
    <dgm:pt modelId="{164466DF-9DF4-4B7F-AF2D-FB41ECADFEBA}" type="pres">
      <dgm:prSet presAssocID="{45CC8FB0-97CD-4205-9AB7-A426B8E33B4F}" presName="compNode" presStyleCnt="0"/>
      <dgm:spPr/>
    </dgm:pt>
    <dgm:pt modelId="{D0940B7D-E629-4A93-A8BF-1175E5858D4F}" type="pres">
      <dgm:prSet presAssocID="{45CC8FB0-97CD-4205-9AB7-A426B8E33B4F}" presName="bgRect" presStyleLbl="bgShp" presStyleIdx="1" presStyleCnt="3"/>
      <dgm:spPr/>
    </dgm:pt>
    <dgm:pt modelId="{37112517-6790-4523-8F32-395844BEE749}" type="pres">
      <dgm:prSet presAssocID="{45CC8FB0-97CD-4205-9AB7-A426B8E33B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ild with Balloon"/>
        </a:ext>
      </dgm:extLst>
    </dgm:pt>
    <dgm:pt modelId="{2BC3D5A8-4C36-498E-B314-8A9BF2B1D103}" type="pres">
      <dgm:prSet presAssocID="{45CC8FB0-97CD-4205-9AB7-A426B8E33B4F}" presName="spaceRect" presStyleCnt="0"/>
      <dgm:spPr/>
    </dgm:pt>
    <dgm:pt modelId="{000FD4DD-B180-4339-8F7C-EDFDC6FB1EAE}" type="pres">
      <dgm:prSet presAssocID="{45CC8FB0-97CD-4205-9AB7-A426B8E33B4F}" presName="parTx" presStyleLbl="revTx" presStyleIdx="1" presStyleCnt="3">
        <dgm:presLayoutVars>
          <dgm:chMax val="0"/>
          <dgm:chPref val="0"/>
        </dgm:presLayoutVars>
      </dgm:prSet>
      <dgm:spPr/>
      <dgm:t>
        <a:bodyPr/>
        <a:lstStyle/>
        <a:p>
          <a:endParaRPr lang="ru-RU"/>
        </a:p>
      </dgm:t>
    </dgm:pt>
    <dgm:pt modelId="{E7BFEABD-2DE1-4480-A2FB-92E8C3DF6F75}" type="pres">
      <dgm:prSet presAssocID="{825F377E-409E-4F21-A66B-D4BB0859A5AA}" presName="sibTrans" presStyleCnt="0"/>
      <dgm:spPr/>
    </dgm:pt>
    <dgm:pt modelId="{64C5B9F9-0F9D-403D-95D8-7FCBC3F3CBEA}" type="pres">
      <dgm:prSet presAssocID="{EB633413-699F-4A36-A67A-D5B7DA066B54}" presName="compNode" presStyleCnt="0"/>
      <dgm:spPr/>
    </dgm:pt>
    <dgm:pt modelId="{6229A24A-D458-41D4-8AC4-8556D5109A33}" type="pres">
      <dgm:prSet presAssocID="{EB633413-699F-4A36-A67A-D5B7DA066B54}" presName="bgRect" presStyleLbl="bgShp" presStyleIdx="2" presStyleCnt="3"/>
      <dgm:spPr/>
    </dgm:pt>
    <dgm:pt modelId="{729F8FC6-E2A9-4F10-A2DF-C8EC7079356E}" type="pres">
      <dgm:prSet presAssocID="{EB633413-699F-4A36-A67A-D5B7DA066B5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Статистика"/>
        </a:ext>
      </dgm:extLst>
    </dgm:pt>
    <dgm:pt modelId="{474999CA-92FE-4AE5-B7AD-E3FC2EAC31D4}" type="pres">
      <dgm:prSet presAssocID="{EB633413-699F-4A36-A67A-D5B7DA066B54}" presName="spaceRect" presStyleCnt="0"/>
      <dgm:spPr/>
    </dgm:pt>
    <dgm:pt modelId="{974AD420-71D4-4A7B-BBB8-B74AE29F52F8}" type="pres">
      <dgm:prSet presAssocID="{EB633413-699F-4A36-A67A-D5B7DA066B54}" presName="parTx" presStyleLbl="revTx" presStyleIdx="2" presStyleCnt="3">
        <dgm:presLayoutVars>
          <dgm:chMax val="0"/>
          <dgm:chPref val="0"/>
        </dgm:presLayoutVars>
      </dgm:prSet>
      <dgm:spPr/>
      <dgm:t>
        <a:bodyPr/>
        <a:lstStyle/>
        <a:p>
          <a:endParaRPr lang="ru-RU"/>
        </a:p>
      </dgm:t>
    </dgm:pt>
  </dgm:ptLst>
  <dgm:cxnLst>
    <dgm:cxn modelId="{F0CFA22E-E3C9-492B-9A21-9C2887B8D6F9}" type="presOf" srcId="{90D10CBC-FB0B-44E1-9CB1-F272AC2DE2F8}" destId="{01AD3FC4-DD4A-4C1F-9D1C-8EB9ACE4426D}" srcOrd="0" destOrd="0" presId="urn:microsoft.com/office/officeart/2018/2/layout/IconVerticalSolidList"/>
    <dgm:cxn modelId="{C63140C6-526A-48C3-89C1-3738522174B5}" type="presOf" srcId="{EB633413-699F-4A36-A67A-D5B7DA066B54}" destId="{974AD420-71D4-4A7B-BBB8-B74AE29F52F8}" srcOrd="0" destOrd="0" presId="urn:microsoft.com/office/officeart/2018/2/layout/IconVerticalSolidList"/>
    <dgm:cxn modelId="{DD08D7A2-7154-4A18-82C5-D56DDD812EF8}" srcId="{90D10CBC-FB0B-44E1-9CB1-F272AC2DE2F8}" destId="{EB633413-699F-4A36-A67A-D5B7DA066B54}" srcOrd="2" destOrd="0" parTransId="{7ED12C71-2C1B-4D54-9C09-8EC5EEE5FCA7}" sibTransId="{92D9D037-9A2C-4EB6-9FFD-7D289D101D32}"/>
    <dgm:cxn modelId="{4D02FAE0-4BED-479D-AB75-23F305E5DB54}" srcId="{90D10CBC-FB0B-44E1-9CB1-F272AC2DE2F8}" destId="{45CC8FB0-97CD-4205-9AB7-A426B8E33B4F}" srcOrd="1" destOrd="0" parTransId="{B2CC778A-4C5C-4A79-B055-6CE4A0E1FF63}" sibTransId="{825F377E-409E-4F21-A66B-D4BB0859A5AA}"/>
    <dgm:cxn modelId="{8B8B5E20-F48D-4B65-8F07-558EBFCE9E49}" srcId="{90D10CBC-FB0B-44E1-9CB1-F272AC2DE2F8}" destId="{C17DAD00-1D3F-42C8-B404-863B90A7EDA7}" srcOrd="0" destOrd="0" parTransId="{CCE93CE4-3A68-4169-8408-A66C14C5C44A}" sibTransId="{1C601257-16FD-4EC7-B1E9-BCDB0CE9120C}"/>
    <dgm:cxn modelId="{50379967-FA5B-481C-94DF-CDF4DB29936C}" type="presOf" srcId="{C17DAD00-1D3F-42C8-B404-863B90A7EDA7}" destId="{E9DFC501-413C-4A96-A8EF-42DCAA8C6E7D}" srcOrd="0" destOrd="0" presId="urn:microsoft.com/office/officeart/2018/2/layout/IconVerticalSolidList"/>
    <dgm:cxn modelId="{19F70445-C448-4093-B0DF-466297E12616}" type="presOf" srcId="{45CC8FB0-97CD-4205-9AB7-A426B8E33B4F}" destId="{000FD4DD-B180-4339-8F7C-EDFDC6FB1EAE}" srcOrd="0" destOrd="0" presId="urn:microsoft.com/office/officeart/2018/2/layout/IconVerticalSolidList"/>
    <dgm:cxn modelId="{5B8CB896-5217-4B84-813A-814D3B6206B0}" type="presParOf" srcId="{01AD3FC4-DD4A-4C1F-9D1C-8EB9ACE4426D}" destId="{9EDCC99E-6E9D-4C7C-8393-411B7C53DE73}" srcOrd="0" destOrd="0" presId="urn:microsoft.com/office/officeart/2018/2/layout/IconVerticalSolidList"/>
    <dgm:cxn modelId="{54BDBEB8-9127-4652-A81C-CED9B08FBBFB}" type="presParOf" srcId="{9EDCC99E-6E9D-4C7C-8393-411B7C53DE73}" destId="{71D4E419-4BC0-48D1-B318-52CBA99BE63D}" srcOrd="0" destOrd="0" presId="urn:microsoft.com/office/officeart/2018/2/layout/IconVerticalSolidList"/>
    <dgm:cxn modelId="{918FF69F-0708-4EEA-8BA0-5E83552F41E8}" type="presParOf" srcId="{9EDCC99E-6E9D-4C7C-8393-411B7C53DE73}" destId="{8BF6C7DE-661A-4B70-A20D-DECD3F19221B}" srcOrd="1" destOrd="0" presId="urn:microsoft.com/office/officeart/2018/2/layout/IconVerticalSolidList"/>
    <dgm:cxn modelId="{CB919BD1-E4B5-45B2-B5F2-2FAB233584A6}" type="presParOf" srcId="{9EDCC99E-6E9D-4C7C-8393-411B7C53DE73}" destId="{ACB960A0-3557-476E-AF5B-58659DA3142E}" srcOrd="2" destOrd="0" presId="urn:microsoft.com/office/officeart/2018/2/layout/IconVerticalSolidList"/>
    <dgm:cxn modelId="{21D4159D-4503-442F-86B2-819198EC4D87}" type="presParOf" srcId="{9EDCC99E-6E9D-4C7C-8393-411B7C53DE73}" destId="{E9DFC501-413C-4A96-A8EF-42DCAA8C6E7D}" srcOrd="3" destOrd="0" presId="urn:microsoft.com/office/officeart/2018/2/layout/IconVerticalSolidList"/>
    <dgm:cxn modelId="{65E96AC7-79B3-4B76-BA83-A6DACC93B799}" type="presParOf" srcId="{01AD3FC4-DD4A-4C1F-9D1C-8EB9ACE4426D}" destId="{9CBABE56-29DD-4428-ACF0-FA0E4A463ECC}" srcOrd="1" destOrd="0" presId="urn:microsoft.com/office/officeart/2018/2/layout/IconVerticalSolidList"/>
    <dgm:cxn modelId="{2EFE6268-AFC5-4595-849F-2779D7CB1466}" type="presParOf" srcId="{01AD3FC4-DD4A-4C1F-9D1C-8EB9ACE4426D}" destId="{164466DF-9DF4-4B7F-AF2D-FB41ECADFEBA}" srcOrd="2" destOrd="0" presId="urn:microsoft.com/office/officeart/2018/2/layout/IconVerticalSolidList"/>
    <dgm:cxn modelId="{9D938D21-5AE7-4CE7-8CBE-76AC0B3FF499}" type="presParOf" srcId="{164466DF-9DF4-4B7F-AF2D-FB41ECADFEBA}" destId="{D0940B7D-E629-4A93-A8BF-1175E5858D4F}" srcOrd="0" destOrd="0" presId="urn:microsoft.com/office/officeart/2018/2/layout/IconVerticalSolidList"/>
    <dgm:cxn modelId="{A63B36F0-3EB4-40B7-B76C-A4A84ECF70A9}" type="presParOf" srcId="{164466DF-9DF4-4B7F-AF2D-FB41ECADFEBA}" destId="{37112517-6790-4523-8F32-395844BEE749}" srcOrd="1" destOrd="0" presId="urn:microsoft.com/office/officeart/2018/2/layout/IconVerticalSolidList"/>
    <dgm:cxn modelId="{8012ECA8-53D4-4C9C-B2A3-9FFF9191E844}" type="presParOf" srcId="{164466DF-9DF4-4B7F-AF2D-FB41ECADFEBA}" destId="{2BC3D5A8-4C36-498E-B314-8A9BF2B1D103}" srcOrd="2" destOrd="0" presId="urn:microsoft.com/office/officeart/2018/2/layout/IconVerticalSolidList"/>
    <dgm:cxn modelId="{02CC3D85-10D7-4BE3-B445-D7D7085CBF9F}" type="presParOf" srcId="{164466DF-9DF4-4B7F-AF2D-FB41ECADFEBA}" destId="{000FD4DD-B180-4339-8F7C-EDFDC6FB1EAE}" srcOrd="3" destOrd="0" presId="urn:microsoft.com/office/officeart/2018/2/layout/IconVerticalSolidList"/>
    <dgm:cxn modelId="{B7D8FF54-E391-4B17-8D41-AFD09A5EBEAD}" type="presParOf" srcId="{01AD3FC4-DD4A-4C1F-9D1C-8EB9ACE4426D}" destId="{E7BFEABD-2DE1-4480-A2FB-92E8C3DF6F75}" srcOrd="3" destOrd="0" presId="urn:microsoft.com/office/officeart/2018/2/layout/IconVerticalSolidList"/>
    <dgm:cxn modelId="{F6339BB6-93B7-476E-A362-12D5BE9F6DA9}" type="presParOf" srcId="{01AD3FC4-DD4A-4C1F-9D1C-8EB9ACE4426D}" destId="{64C5B9F9-0F9D-403D-95D8-7FCBC3F3CBEA}" srcOrd="4" destOrd="0" presId="urn:microsoft.com/office/officeart/2018/2/layout/IconVerticalSolidList"/>
    <dgm:cxn modelId="{E638CCA7-FCFB-4F0E-AF07-B707A6A72D1B}" type="presParOf" srcId="{64C5B9F9-0F9D-403D-95D8-7FCBC3F3CBEA}" destId="{6229A24A-D458-41D4-8AC4-8556D5109A33}" srcOrd="0" destOrd="0" presId="urn:microsoft.com/office/officeart/2018/2/layout/IconVerticalSolidList"/>
    <dgm:cxn modelId="{3B5D2ADA-C371-4233-96A7-24647B31FD95}" type="presParOf" srcId="{64C5B9F9-0F9D-403D-95D8-7FCBC3F3CBEA}" destId="{729F8FC6-E2A9-4F10-A2DF-C8EC7079356E}" srcOrd="1" destOrd="0" presId="urn:microsoft.com/office/officeart/2018/2/layout/IconVerticalSolidList"/>
    <dgm:cxn modelId="{EE1D744B-BB5B-442F-AF2A-E6340D95CE0E}" type="presParOf" srcId="{64C5B9F9-0F9D-403D-95D8-7FCBC3F3CBEA}" destId="{474999CA-92FE-4AE5-B7AD-E3FC2EAC31D4}" srcOrd="2" destOrd="0" presId="urn:microsoft.com/office/officeart/2018/2/layout/IconVerticalSolidList"/>
    <dgm:cxn modelId="{546A8524-C8C6-4123-BE66-D47DCADAA452}" type="presParOf" srcId="{64C5B9F9-0F9D-403D-95D8-7FCBC3F3CBEA}" destId="{974AD420-71D4-4A7B-BBB8-B74AE29F52F8}"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8170FD-79D9-4DED-97E9-314EA5A3191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9669DF1-1A2E-4E8F-934A-F68F45CE3068}">
      <dgm:prSet/>
      <dgm:spPr/>
      <dgm:t>
        <a:bodyPr/>
        <a:lstStyle/>
        <a:p>
          <a:r>
            <a:rPr lang="ru-RU"/>
            <a:t>Вы должны оставаться самим собой (остальное обман)</a:t>
          </a:r>
          <a:endParaRPr lang="en-US"/>
        </a:p>
      </dgm:t>
    </dgm:pt>
    <dgm:pt modelId="{F8E74E5C-2BA9-4FBC-A1C2-FD33BC79C732}" type="parTrans" cxnId="{B890A60E-0C82-4D69-9B69-24E70326AA5D}">
      <dgm:prSet/>
      <dgm:spPr/>
      <dgm:t>
        <a:bodyPr/>
        <a:lstStyle/>
        <a:p>
          <a:endParaRPr lang="en-US"/>
        </a:p>
      </dgm:t>
    </dgm:pt>
    <dgm:pt modelId="{054192C1-E877-49B5-B37A-F771B0A30CB6}" type="sibTrans" cxnId="{B890A60E-0C82-4D69-9B69-24E70326AA5D}">
      <dgm:prSet/>
      <dgm:spPr/>
      <dgm:t>
        <a:bodyPr/>
        <a:lstStyle/>
        <a:p>
          <a:endParaRPr lang="en-US"/>
        </a:p>
      </dgm:t>
    </dgm:pt>
    <dgm:pt modelId="{71A2CE42-57DB-4BFA-9E39-2D6D6CE1082E}">
      <dgm:prSet/>
      <dgm:spPr/>
      <dgm:t>
        <a:bodyPr/>
        <a:lstStyle/>
        <a:p>
          <a:r>
            <a:rPr lang="ru-RU"/>
            <a:t>Задача – вступить в контакт</a:t>
          </a:r>
          <a:endParaRPr lang="en-US"/>
        </a:p>
      </dgm:t>
    </dgm:pt>
    <dgm:pt modelId="{EF9B97BF-F3A9-43C1-A0E5-606A40D4B66B}" type="parTrans" cxnId="{EC784682-F0E8-4461-BC31-37A5531C4078}">
      <dgm:prSet/>
      <dgm:spPr/>
      <dgm:t>
        <a:bodyPr/>
        <a:lstStyle/>
        <a:p>
          <a:endParaRPr lang="en-US"/>
        </a:p>
      </dgm:t>
    </dgm:pt>
    <dgm:pt modelId="{B7AA1BA4-9442-4A78-8783-C5C0A98A7FCB}" type="sibTrans" cxnId="{EC784682-F0E8-4461-BC31-37A5531C4078}">
      <dgm:prSet/>
      <dgm:spPr/>
      <dgm:t>
        <a:bodyPr/>
        <a:lstStyle/>
        <a:p>
          <a:endParaRPr lang="en-US"/>
        </a:p>
      </dgm:t>
    </dgm:pt>
    <dgm:pt modelId="{629F5275-EE81-44B2-8BB6-8751950A7650}">
      <dgm:prSet/>
      <dgm:spPr/>
      <dgm:t>
        <a:bodyPr/>
        <a:lstStyle/>
        <a:p>
          <a:r>
            <a:rPr lang="ru-RU"/>
            <a:t>Что именно говорите (или не говорите) – не столь важно. Важно, КАК вы это говорите (голос, интонация передает)</a:t>
          </a:r>
          <a:endParaRPr lang="en-US"/>
        </a:p>
      </dgm:t>
    </dgm:pt>
    <dgm:pt modelId="{C0F1FCEA-7265-49DC-8E08-359CF5BE72F2}" type="parTrans" cxnId="{79BE4FAF-DD9D-443A-9DE2-AABFDC9B9D9B}">
      <dgm:prSet/>
      <dgm:spPr/>
      <dgm:t>
        <a:bodyPr/>
        <a:lstStyle/>
        <a:p>
          <a:endParaRPr lang="en-US"/>
        </a:p>
      </dgm:t>
    </dgm:pt>
    <dgm:pt modelId="{E5318333-3CE4-47D3-B978-C86E98881CDF}" type="sibTrans" cxnId="{79BE4FAF-DD9D-443A-9DE2-AABFDC9B9D9B}">
      <dgm:prSet/>
      <dgm:spPr/>
      <dgm:t>
        <a:bodyPr/>
        <a:lstStyle/>
        <a:p>
          <a:endParaRPr lang="en-US"/>
        </a:p>
      </dgm:t>
    </dgm:pt>
    <dgm:pt modelId="{63F56A8F-A3C4-47F7-85FF-572B299F2B6E}">
      <dgm:prSet/>
      <dgm:spPr/>
      <dgm:t>
        <a:bodyPr/>
        <a:lstStyle/>
        <a:p>
          <a:r>
            <a:rPr lang="ru-RU"/>
            <a:t>Имейте дело с человеком, а не с «Проблемой». Говорите как равный, а не как старший</a:t>
          </a:r>
          <a:endParaRPr lang="en-US"/>
        </a:p>
      </dgm:t>
    </dgm:pt>
    <dgm:pt modelId="{DC39480C-2606-4C85-B02F-A70CC9B90E05}" type="parTrans" cxnId="{855B762F-DFFD-4E8E-8213-A4B78BAC1FF7}">
      <dgm:prSet/>
      <dgm:spPr/>
      <dgm:t>
        <a:bodyPr/>
        <a:lstStyle/>
        <a:p>
          <a:endParaRPr lang="en-US"/>
        </a:p>
      </dgm:t>
    </dgm:pt>
    <dgm:pt modelId="{7DE1DDAE-807B-4465-8483-BCB1A533CF4E}" type="sibTrans" cxnId="{855B762F-DFFD-4E8E-8213-A4B78BAC1FF7}">
      <dgm:prSet/>
      <dgm:spPr/>
      <dgm:t>
        <a:bodyPr/>
        <a:lstStyle/>
        <a:p>
          <a:endParaRPr lang="en-US"/>
        </a:p>
      </dgm:t>
    </dgm:pt>
    <dgm:pt modelId="{CBB55B0E-2F9C-44AB-9B65-D10E56173B6C}" type="pres">
      <dgm:prSet presAssocID="{428170FD-79D9-4DED-97E9-314EA5A3191E}" presName="root" presStyleCnt="0">
        <dgm:presLayoutVars>
          <dgm:dir/>
          <dgm:resizeHandles val="exact"/>
        </dgm:presLayoutVars>
      </dgm:prSet>
      <dgm:spPr/>
      <dgm:t>
        <a:bodyPr/>
        <a:lstStyle/>
        <a:p>
          <a:endParaRPr lang="ru-RU"/>
        </a:p>
      </dgm:t>
    </dgm:pt>
    <dgm:pt modelId="{57638406-0453-414A-BCFD-E50CC7306E86}" type="pres">
      <dgm:prSet presAssocID="{39669DF1-1A2E-4E8F-934A-F68F45CE3068}" presName="compNode" presStyleCnt="0"/>
      <dgm:spPr/>
    </dgm:pt>
    <dgm:pt modelId="{E2D22B02-BC4A-4556-9E20-882049EA49FA}" type="pres">
      <dgm:prSet presAssocID="{39669DF1-1A2E-4E8F-934A-F68F45CE3068}" presName="bgRect" presStyleLbl="bgShp" presStyleIdx="0" presStyleCnt="4"/>
      <dgm:spPr/>
    </dgm:pt>
    <dgm:pt modelId="{38AB58EF-CE33-4C91-90B1-8C568530B1D9}" type="pres">
      <dgm:prSet presAssocID="{39669DF1-1A2E-4E8F-934A-F68F45CE306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Грабитель"/>
        </a:ext>
      </dgm:extLst>
    </dgm:pt>
    <dgm:pt modelId="{12E600DF-AAD6-4370-A10D-628BF1063B57}" type="pres">
      <dgm:prSet presAssocID="{39669DF1-1A2E-4E8F-934A-F68F45CE3068}" presName="spaceRect" presStyleCnt="0"/>
      <dgm:spPr/>
    </dgm:pt>
    <dgm:pt modelId="{745A1C9A-4F98-47E2-B526-5AE58C2487CF}" type="pres">
      <dgm:prSet presAssocID="{39669DF1-1A2E-4E8F-934A-F68F45CE3068}" presName="parTx" presStyleLbl="revTx" presStyleIdx="0" presStyleCnt="4">
        <dgm:presLayoutVars>
          <dgm:chMax val="0"/>
          <dgm:chPref val="0"/>
        </dgm:presLayoutVars>
      </dgm:prSet>
      <dgm:spPr/>
      <dgm:t>
        <a:bodyPr/>
        <a:lstStyle/>
        <a:p>
          <a:endParaRPr lang="ru-RU"/>
        </a:p>
      </dgm:t>
    </dgm:pt>
    <dgm:pt modelId="{818A5881-377D-49EC-BEA0-C7175B9B4D60}" type="pres">
      <dgm:prSet presAssocID="{054192C1-E877-49B5-B37A-F771B0A30CB6}" presName="sibTrans" presStyleCnt="0"/>
      <dgm:spPr/>
    </dgm:pt>
    <dgm:pt modelId="{73E95D18-96CA-45F6-AD92-0CCD159CC2B7}" type="pres">
      <dgm:prSet presAssocID="{71A2CE42-57DB-4BFA-9E39-2D6D6CE1082E}" presName="compNode" presStyleCnt="0"/>
      <dgm:spPr/>
    </dgm:pt>
    <dgm:pt modelId="{BDE72764-2E5E-4B27-BEB6-10E438E50C8E}" type="pres">
      <dgm:prSet presAssocID="{71A2CE42-57DB-4BFA-9E39-2D6D6CE1082E}" presName="bgRect" presStyleLbl="bgShp" presStyleIdx="1" presStyleCnt="4"/>
      <dgm:spPr/>
    </dgm:pt>
    <dgm:pt modelId="{84D9D08D-FE89-43BB-B3DF-DBEB4C47AA5C}" type="pres">
      <dgm:prSet presAssocID="{71A2CE42-57DB-4BFA-9E39-2D6D6CE1082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mart Phone"/>
        </a:ext>
      </dgm:extLst>
    </dgm:pt>
    <dgm:pt modelId="{D9CFCCBD-61FB-474A-827A-45EA96694E2A}" type="pres">
      <dgm:prSet presAssocID="{71A2CE42-57DB-4BFA-9E39-2D6D6CE1082E}" presName="spaceRect" presStyleCnt="0"/>
      <dgm:spPr/>
    </dgm:pt>
    <dgm:pt modelId="{50850DCE-11B0-4974-A25C-C1CA27095DBF}" type="pres">
      <dgm:prSet presAssocID="{71A2CE42-57DB-4BFA-9E39-2D6D6CE1082E}" presName="parTx" presStyleLbl="revTx" presStyleIdx="1" presStyleCnt="4">
        <dgm:presLayoutVars>
          <dgm:chMax val="0"/>
          <dgm:chPref val="0"/>
        </dgm:presLayoutVars>
      </dgm:prSet>
      <dgm:spPr/>
      <dgm:t>
        <a:bodyPr/>
        <a:lstStyle/>
        <a:p>
          <a:endParaRPr lang="ru-RU"/>
        </a:p>
      </dgm:t>
    </dgm:pt>
    <dgm:pt modelId="{D3FAF8FA-EE2D-4506-B1B4-FF7D491E397B}" type="pres">
      <dgm:prSet presAssocID="{B7AA1BA4-9442-4A78-8783-C5C0A98A7FCB}" presName="sibTrans" presStyleCnt="0"/>
      <dgm:spPr/>
    </dgm:pt>
    <dgm:pt modelId="{50729A77-743E-41B5-B77A-D41FCCB7AD7C}" type="pres">
      <dgm:prSet presAssocID="{629F5275-EE81-44B2-8BB6-8751950A7650}" presName="compNode" presStyleCnt="0"/>
      <dgm:spPr/>
    </dgm:pt>
    <dgm:pt modelId="{CE34553A-7B72-487D-A8EE-60AB02ADD0BD}" type="pres">
      <dgm:prSet presAssocID="{629F5275-EE81-44B2-8BB6-8751950A7650}" presName="bgRect" presStyleLbl="bgShp" presStyleIdx="2" presStyleCnt="4"/>
      <dgm:spPr/>
    </dgm:pt>
    <dgm:pt modelId="{C28226ED-86AE-46C4-99CD-52DCD655E9E3}" type="pres">
      <dgm:prSet presAssocID="{629F5275-EE81-44B2-8BB6-8751950A765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Мегафон"/>
        </a:ext>
      </dgm:extLst>
    </dgm:pt>
    <dgm:pt modelId="{E1F79B63-9591-4A94-8501-9AC938ACECD0}" type="pres">
      <dgm:prSet presAssocID="{629F5275-EE81-44B2-8BB6-8751950A7650}" presName="spaceRect" presStyleCnt="0"/>
      <dgm:spPr/>
    </dgm:pt>
    <dgm:pt modelId="{3CCDD6DD-A270-4380-A57F-605E8793F999}" type="pres">
      <dgm:prSet presAssocID="{629F5275-EE81-44B2-8BB6-8751950A7650}" presName="parTx" presStyleLbl="revTx" presStyleIdx="2" presStyleCnt="4">
        <dgm:presLayoutVars>
          <dgm:chMax val="0"/>
          <dgm:chPref val="0"/>
        </dgm:presLayoutVars>
      </dgm:prSet>
      <dgm:spPr/>
      <dgm:t>
        <a:bodyPr/>
        <a:lstStyle/>
        <a:p>
          <a:endParaRPr lang="ru-RU"/>
        </a:p>
      </dgm:t>
    </dgm:pt>
    <dgm:pt modelId="{7CE97064-E3A4-415A-9FE4-7CA89F22ECE1}" type="pres">
      <dgm:prSet presAssocID="{E5318333-3CE4-47D3-B978-C86E98881CDF}" presName="sibTrans" presStyleCnt="0"/>
      <dgm:spPr/>
    </dgm:pt>
    <dgm:pt modelId="{0C479658-BA2A-421F-BAFC-26D21537BA4C}" type="pres">
      <dgm:prSet presAssocID="{63F56A8F-A3C4-47F7-85FF-572B299F2B6E}" presName="compNode" presStyleCnt="0"/>
      <dgm:spPr/>
    </dgm:pt>
    <dgm:pt modelId="{05A86E59-CAB6-40CA-8BEE-F5D9517BC546}" type="pres">
      <dgm:prSet presAssocID="{63F56A8F-A3C4-47F7-85FF-572B299F2B6E}" presName="bgRect" presStyleLbl="bgShp" presStyleIdx="3" presStyleCnt="4"/>
      <dgm:spPr/>
    </dgm:pt>
    <dgm:pt modelId="{E760CB36-4A0E-47DA-B70B-DDAE67BAC539}" type="pres">
      <dgm:prSet presAssocID="{63F56A8F-A3C4-47F7-85FF-572B299F2B6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onfused Person"/>
        </a:ext>
      </dgm:extLst>
    </dgm:pt>
    <dgm:pt modelId="{FF166D0C-DAD6-4E4A-A10B-BF1B91F425F0}" type="pres">
      <dgm:prSet presAssocID="{63F56A8F-A3C4-47F7-85FF-572B299F2B6E}" presName="spaceRect" presStyleCnt="0"/>
      <dgm:spPr/>
    </dgm:pt>
    <dgm:pt modelId="{32CD1E47-BBD7-406B-BFB3-6A155CF652A3}" type="pres">
      <dgm:prSet presAssocID="{63F56A8F-A3C4-47F7-85FF-572B299F2B6E}" presName="parTx" presStyleLbl="revTx" presStyleIdx="3" presStyleCnt="4">
        <dgm:presLayoutVars>
          <dgm:chMax val="0"/>
          <dgm:chPref val="0"/>
        </dgm:presLayoutVars>
      </dgm:prSet>
      <dgm:spPr/>
      <dgm:t>
        <a:bodyPr/>
        <a:lstStyle/>
        <a:p>
          <a:endParaRPr lang="ru-RU"/>
        </a:p>
      </dgm:t>
    </dgm:pt>
  </dgm:ptLst>
  <dgm:cxnLst>
    <dgm:cxn modelId="{E4D3553C-B3F8-4DA7-81AF-A6B35357AFBE}" type="presOf" srcId="{39669DF1-1A2E-4E8F-934A-F68F45CE3068}" destId="{745A1C9A-4F98-47E2-B526-5AE58C2487CF}" srcOrd="0" destOrd="0" presId="urn:microsoft.com/office/officeart/2018/2/layout/IconVerticalSolidList"/>
    <dgm:cxn modelId="{B30788C0-B191-4D31-A236-EC9ED45081E6}" type="presOf" srcId="{63F56A8F-A3C4-47F7-85FF-572B299F2B6E}" destId="{32CD1E47-BBD7-406B-BFB3-6A155CF652A3}" srcOrd="0" destOrd="0" presId="urn:microsoft.com/office/officeart/2018/2/layout/IconVerticalSolidList"/>
    <dgm:cxn modelId="{B890A60E-0C82-4D69-9B69-24E70326AA5D}" srcId="{428170FD-79D9-4DED-97E9-314EA5A3191E}" destId="{39669DF1-1A2E-4E8F-934A-F68F45CE3068}" srcOrd="0" destOrd="0" parTransId="{F8E74E5C-2BA9-4FBC-A1C2-FD33BC79C732}" sibTransId="{054192C1-E877-49B5-B37A-F771B0A30CB6}"/>
    <dgm:cxn modelId="{E6EDF8C9-C9A8-40D6-89CC-4590E1D0B5DA}" type="presOf" srcId="{629F5275-EE81-44B2-8BB6-8751950A7650}" destId="{3CCDD6DD-A270-4380-A57F-605E8793F999}" srcOrd="0" destOrd="0" presId="urn:microsoft.com/office/officeart/2018/2/layout/IconVerticalSolidList"/>
    <dgm:cxn modelId="{855B762F-DFFD-4E8E-8213-A4B78BAC1FF7}" srcId="{428170FD-79D9-4DED-97E9-314EA5A3191E}" destId="{63F56A8F-A3C4-47F7-85FF-572B299F2B6E}" srcOrd="3" destOrd="0" parTransId="{DC39480C-2606-4C85-B02F-A70CC9B90E05}" sibTransId="{7DE1DDAE-807B-4465-8483-BCB1A533CF4E}"/>
    <dgm:cxn modelId="{E7CD71A0-061B-4BA6-9F7C-89B69BC2723B}" type="presOf" srcId="{71A2CE42-57DB-4BFA-9E39-2D6D6CE1082E}" destId="{50850DCE-11B0-4974-A25C-C1CA27095DBF}" srcOrd="0" destOrd="0" presId="urn:microsoft.com/office/officeart/2018/2/layout/IconVerticalSolidList"/>
    <dgm:cxn modelId="{EC784682-F0E8-4461-BC31-37A5531C4078}" srcId="{428170FD-79D9-4DED-97E9-314EA5A3191E}" destId="{71A2CE42-57DB-4BFA-9E39-2D6D6CE1082E}" srcOrd="1" destOrd="0" parTransId="{EF9B97BF-F3A9-43C1-A0E5-606A40D4B66B}" sibTransId="{B7AA1BA4-9442-4A78-8783-C5C0A98A7FCB}"/>
    <dgm:cxn modelId="{79BE4FAF-DD9D-443A-9DE2-AABFDC9B9D9B}" srcId="{428170FD-79D9-4DED-97E9-314EA5A3191E}" destId="{629F5275-EE81-44B2-8BB6-8751950A7650}" srcOrd="2" destOrd="0" parTransId="{C0F1FCEA-7265-49DC-8E08-359CF5BE72F2}" sibTransId="{E5318333-3CE4-47D3-B978-C86E98881CDF}"/>
    <dgm:cxn modelId="{8CB5B4BE-4B6E-4C20-B3FD-26464E1C5184}" type="presOf" srcId="{428170FD-79D9-4DED-97E9-314EA5A3191E}" destId="{CBB55B0E-2F9C-44AB-9B65-D10E56173B6C}" srcOrd="0" destOrd="0" presId="urn:microsoft.com/office/officeart/2018/2/layout/IconVerticalSolidList"/>
    <dgm:cxn modelId="{151A9BE0-7685-49CF-AD0E-1E7C92311339}" type="presParOf" srcId="{CBB55B0E-2F9C-44AB-9B65-D10E56173B6C}" destId="{57638406-0453-414A-BCFD-E50CC7306E86}" srcOrd="0" destOrd="0" presId="urn:microsoft.com/office/officeart/2018/2/layout/IconVerticalSolidList"/>
    <dgm:cxn modelId="{3916030A-50B8-454F-8962-312ED52A74D9}" type="presParOf" srcId="{57638406-0453-414A-BCFD-E50CC7306E86}" destId="{E2D22B02-BC4A-4556-9E20-882049EA49FA}" srcOrd="0" destOrd="0" presId="urn:microsoft.com/office/officeart/2018/2/layout/IconVerticalSolidList"/>
    <dgm:cxn modelId="{39FD2BF6-0371-44B0-9E58-C53653BD47D3}" type="presParOf" srcId="{57638406-0453-414A-BCFD-E50CC7306E86}" destId="{38AB58EF-CE33-4C91-90B1-8C568530B1D9}" srcOrd="1" destOrd="0" presId="urn:microsoft.com/office/officeart/2018/2/layout/IconVerticalSolidList"/>
    <dgm:cxn modelId="{F97C33E6-3A9F-474A-BF16-C89E8B2549CF}" type="presParOf" srcId="{57638406-0453-414A-BCFD-E50CC7306E86}" destId="{12E600DF-AAD6-4370-A10D-628BF1063B57}" srcOrd="2" destOrd="0" presId="urn:microsoft.com/office/officeart/2018/2/layout/IconVerticalSolidList"/>
    <dgm:cxn modelId="{C81513BC-2538-48C2-895E-D4DE5528D8EF}" type="presParOf" srcId="{57638406-0453-414A-BCFD-E50CC7306E86}" destId="{745A1C9A-4F98-47E2-B526-5AE58C2487CF}" srcOrd="3" destOrd="0" presId="urn:microsoft.com/office/officeart/2018/2/layout/IconVerticalSolidList"/>
    <dgm:cxn modelId="{B5D49912-8213-46D6-A18D-E941B31B188D}" type="presParOf" srcId="{CBB55B0E-2F9C-44AB-9B65-D10E56173B6C}" destId="{818A5881-377D-49EC-BEA0-C7175B9B4D60}" srcOrd="1" destOrd="0" presId="urn:microsoft.com/office/officeart/2018/2/layout/IconVerticalSolidList"/>
    <dgm:cxn modelId="{0225642C-8907-4831-9758-5BF91150E501}" type="presParOf" srcId="{CBB55B0E-2F9C-44AB-9B65-D10E56173B6C}" destId="{73E95D18-96CA-45F6-AD92-0CCD159CC2B7}" srcOrd="2" destOrd="0" presId="urn:microsoft.com/office/officeart/2018/2/layout/IconVerticalSolidList"/>
    <dgm:cxn modelId="{4EA7107D-BFD9-46A2-8CD3-AE9C1C278CD1}" type="presParOf" srcId="{73E95D18-96CA-45F6-AD92-0CCD159CC2B7}" destId="{BDE72764-2E5E-4B27-BEB6-10E438E50C8E}" srcOrd="0" destOrd="0" presId="urn:microsoft.com/office/officeart/2018/2/layout/IconVerticalSolidList"/>
    <dgm:cxn modelId="{27987880-D9E1-4E65-B436-C330FF91FD5A}" type="presParOf" srcId="{73E95D18-96CA-45F6-AD92-0CCD159CC2B7}" destId="{84D9D08D-FE89-43BB-B3DF-DBEB4C47AA5C}" srcOrd="1" destOrd="0" presId="urn:microsoft.com/office/officeart/2018/2/layout/IconVerticalSolidList"/>
    <dgm:cxn modelId="{6493FF35-854E-4FDF-9F53-E38ACF032BA3}" type="presParOf" srcId="{73E95D18-96CA-45F6-AD92-0CCD159CC2B7}" destId="{D9CFCCBD-61FB-474A-827A-45EA96694E2A}" srcOrd="2" destOrd="0" presId="urn:microsoft.com/office/officeart/2018/2/layout/IconVerticalSolidList"/>
    <dgm:cxn modelId="{2E0D9B46-1798-474F-AC83-4C307C83AF09}" type="presParOf" srcId="{73E95D18-96CA-45F6-AD92-0CCD159CC2B7}" destId="{50850DCE-11B0-4974-A25C-C1CA27095DBF}" srcOrd="3" destOrd="0" presId="urn:microsoft.com/office/officeart/2018/2/layout/IconVerticalSolidList"/>
    <dgm:cxn modelId="{CB9E7FF9-8B13-411A-9ED8-59FD820DB26A}" type="presParOf" srcId="{CBB55B0E-2F9C-44AB-9B65-D10E56173B6C}" destId="{D3FAF8FA-EE2D-4506-B1B4-FF7D491E397B}" srcOrd="3" destOrd="0" presId="urn:microsoft.com/office/officeart/2018/2/layout/IconVerticalSolidList"/>
    <dgm:cxn modelId="{D8090165-0454-4D18-8B76-CDA7D1B25CB6}" type="presParOf" srcId="{CBB55B0E-2F9C-44AB-9B65-D10E56173B6C}" destId="{50729A77-743E-41B5-B77A-D41FCCB7AD7C}" srcOrd="4" destOrd="0" presId="urn:microsoft.com/office/officeart/2018/2/layout/IconVerticalSolidList"/>
    <dgm:cxn modelId="{6BF9629A-83D1-4E7F-9354-5790764B4314}" type="presParOf" srcId="{50729A77-743E-41B5-B77A-D41FCCB7AD7C}" destId="{CE34553A-7B72-487D-A8EE-60AB02ADD0BD}" srcOrd="0" destOrd="0" presId="urn:microsoft.com/office/officeart/2018/2/layout/IconVerticalSolidList"/>
    <dgm:cxn modelId="{EAED2527-8415-4019-A1F6-CF68865550B4}" type="presParOf" srcId="{50729A77-743E-41B5-B77A-D41FCCB7AD7C}" destId="{C28226ED-86AE-46C4-99CD-52DCD655E9E3}" srcOrd="1" destOrd="0" presId="urn:microsoft.com/office/officeart/2018/2/layout/IconVerticalSolidList"/>
    <dgm:cxn modelId="{24964DC5-3333-43B1-B7B9-A6D4E9243A03}" type="presParOf" srcId="{50729A77-743E-41B5-B77A-D41FCCB7AD7C}" destId="{E1F79B63-9591-4A94-8501-9AC938ACECD0}" srcOrd="2" destOrd="0" presId="urn:microsoft.com/office/officeart/2018/2/layout/IconVerticalSolidList"/>
    <dgm:cxn modelId="{9FDB00AF-3908-49CC-BA38-137365655C90}" type="presParOf" srcId="{50729A77-743E-41B5-B77A-D41FCCB7AD7C}" destId="{3CCDD6DD-A270-4380-A57F-605E8793F999}" srcOrd="3" destOrd="0" presId="urn:microsoft.com/office/officeart/2018/2/layout/IconVerticalSolidList"/>
    <dgm:cxn modelId="{E76691F6-2850-4E42-9231-F87AB455DF00}" type="presParOf" srcId="{CBB55B0E-2F9C-44AB-9B65-D10E56173B6C}" destId="{7CE97064-E3A4-415A-9FE4-7CA89F22ECE1}" srcOrd="5" destOrd="0" presId="urn:microsoft.com/office/officeart/2018/2/layout/IconVerticalSolidList"/>
    <dgm:cxn modelId="{3AC2AA1B-693F-461B-B240-72E40044FF5D}" type="presParOf" srcId="{CBB55B0E-2F9C-44AB-9B65-D10E56173B6C}" destId="{0C479658-BA2A-421F-BAFC-26D21537BA4C}" srcOrd="6" destOrd="0" presId="urn:microsoft.com/office/officeart/2018/2/layout/IconVerticalSolidList"/>
    <dgm:cxn modelId="{74197958-6588-4B62-94E7-73295BFC06C4}" type="presParOf" srcId="{0C479658-BA2A-421F-BAFC-26D21537BA4C}" destId="{05A86E59-CAB6-40CA-8BEE-F5D9517BC546}" srcOrd="0" destOrd="0" presId="urn:microsoft.com/office/officeart/2018/2/layout/IconVerticalSolidList"/>
    <dgm:cxn modelId="{AEEFEA58-029B-4D2F-838C-218351F55CB9}" type="presParOf" srcId="{0C479658-BA2A-421F-BAFC-26D21537BA4C}" destId="{E760CB36-4A0E-47DA-B70B-DDAE67BAC539}" srcOrd="1" destOrd="0" presId="urn:microsoft.com/office/officeart/2018/2/layout/IconVerticalSolidList"/>
    <dgm:cxn modelId="{7C566426-968D-4C03-8A4D-69DB06165916}" type="presParOf" srcId="{0C479658-BA2A-421F-BAFC-26D21537BA4C}" destId="{FF166D0C-DAD6-4E4A-A10B-BF1B91F425F0}" srcOrd="2" destOrd="0" presId="urn:microsoft.com/office/officeart/2018/2/layout/IconVerticalSolidList"/>
    <dgm:cxn modelId="{46A0AB45-94DF-4986-98FB-653A7F4E75D6}" type="presParOf" srcId="{0C479658-BA2A-421F-BAFC-26D21537BA4C}" destId="{32CD1E47-BBD7-406B-BFB3-6A155CF652A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86D4D2-EF95-42D6-BE01-B3F16170F3C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A177BB3-F53B-4592-AD9E-5FC1E9476794}">
      <dgm:prSet/>
      <dgm:spPr/>
      <dgm:t>
        <a:bodyPr/>
        <a:lstStyle/>
        <a:p>
          <a:pPr>
            <a:lnSpc>
              <a:spcPct val="100000"/>
            </a:lnSpc>
          </a:pPr>
          <a:r>
            <a:rPr lang="ru-RU"/>
            <a:t>5. Сосредоточьте свое внимание. Вслушивайтесь в чувства, а не только в факты, и в то, о чем умалчивается, наряду с тем, о чем говорится. Позвольте человеку, не перебивая излить душу.</a:t>
          </a:r>
          <a:endParaRPr lang="en-US"/>
        </a:p>
      </dgm:t>
    </dgm:pt>
    <dgm:pt modelId="{DB446280-4832-431B-8AB9-14359E8D2367}" type="parTrans" cxnId="{BC5BE47A-52C7-4E54-B586-D69CBCC8E441}">
      <dgm:prSet/>
      <dgm:spPr/>
      <dgm:t>
        <a:bodyPr/>
        <a:lstStyle/>
        <a:p>
          <a:endParaRPr lang="en-US"/>
        </a:p>
      </dgm:t>
    </dgm:pt>
    <dgm:pt modelId="{F91E46CA-80F1-425F-A006-1339A66AC7EA}" type="sibTrans" cxnId="{BC5BE47A-52C7-4E54-B586-D69CBCC8E441}">
      <dgm:prSet/>
      <dgm:spPr/>
      <dgm:t>
        <a:bodyPr/>
        <a:lstStyle/>
        <a:p>
          <a:endParaRPr lang="en-US"/>
        </a:p>
      </dgm:t>
    </dgm:pt>
    <dgm:pt modelId="{67A673D7-BC0B-4E12-8F03-D55C1AB1E6ED}">
      <dgm:prSet custT="1"/>
      <dgm:spPr/>
      <dgm:t>
        <a:bodyPr/>
        <a:lstStyle/>
        <a:p>
          <a:pPr>
            <a:lnSpc>
              <a:spcPct val="100000"/>
            </a:lnSpc>
          </a:pPr>
          <a:r>
            <a:rPr lang="ru-RU" sz="1900" dirty="0"/>
            <a:t>6. Не думайте, что вам что-то говорить каждый раз, когда возникает пауза. </a:t>
          </a:r>
          <a:r>
            <a:rPr lang="ru-RU" sz="2400" b="1" dirty="0">
              <a:solidFill>
                <a:srgbClr val="FF0000"/>
              </a:solidFill>
            </a:rPr>
            <a:t>Молчание дает каждому время подумать!</a:t>
          </a:r>
          <a:endParaRPr lang="en-US" sz="2400" dirty="0">
            <a:solidFill>
              <a:srgbClr val="FF0000"/>
            </a:solidFill>
          </a:endParaRPr>
        </a:p>
      </dgm:t>
    </dgm:pt>
    <dgm:pt modelId="{82C90147-CB48-453A-8972-598D342785A8}" type="parTrans" cxnId="{1FB0B059-D4A8-4EFC-9707-99A83CBC6DF9}">
      <dgm:prSet/>
      <dgm:spPr/>
      <dgm:t>
        <a:bodyPr/>
        <a:lstStyle/>
        <a:p>
          <a:endParaRPr lang="en-US"/>
        </a:p>
      </dgm:t>
    </dgm:pt>
    <dgm:pt modelId="{516BFECF-BED0-4ACD-9A7F-8F6278BE1392}" type="sibTrans" cxnId="{1FB0B059-D4A8-4EFC-9707-99A83CBC6DF9}">
      <dgm:prSet/>
      <dgm:spPr/>
      <dgm:t>
        <a:bodyPr/>
        <a:lstStyle/>
        <a:p>
          <a:endParaRPr lang="en-US"/>
        </a:p>
      </dgm:t>
    </dgm:pt>
    <dgm:pt modelId="{FD7EEBDB-E9E8-4866-8095-D43475983DB2}">
      <dgm:prSet/>
      <dgm:spPr/>
      <dgm:t>
        <a:bodyPr/>
        <a:lstStyle/>
        <a:p>
          <a:pPr>
            <a:lnSpc>
              <a:spcPct val="100000"/>
            </a:lnSpc>
          </a:pPr>
          <a:r>
            <a:rPr lang="ru-RU"/>
            <a:t>7. Не устраивайте допрос с пристрастием. Простые, прямые вопросы («что случилось?», «что произошло?») для собеседника будут менее угрожающими, чем сложные, «расследующие» вопросы</a:t>
          </a:r>
          <a:endParaRPr lang="en-US"/>
        </a:p>
      </dgm:t>
    </dgm:pt>
    <dgm:pt modelId="{C4768930-CD6B-44D4-B730-8BDEF3574B11}" type="parTrans" cxnId="{4677C41B-1341-4B03-9792-50B48E7C4935}">
      <dgm:prSet/>
      <dgm:spPr/>
      <dgm:t>
        <a:bodyPr/>
        <a:lstStyle/>
        <a:p>
          <a:endParaRPr lang="en-US"/>
        </a:p>
      </dgm:t>
    </dgm:pt>
    <dgm:pt modelId="{C80AA98D-EDC2-4EDB-AFB4-4E37C600FDCF}" type="sibTrans" cxnId="{4677C41B-1341-4B03-9792-50B48E7C4935}">
      <dgm:prSet/>
      <dgm:spPr/>
      <dgm:t>
        <a:bodyPr/>
        <a:lstStyle/>
        <a:p>
          <a:endParaRPr lang="en-US"/>
        </a:p>
      </dgm:t>
    </dgm:pt>
    <dgm:pt modelId="{58BFA7D5-87FF-4461-A8D5-DDC40E8CA987}" type="pres">
      <dgm:prSet presAssocID="{2486D4D2-EF95-42D6-BE01-B3F16170F3C0}" presName="root" presStyleCnt="0">
        <dgm:presLayoutVars>
          <dgm:dir/>
          <dgm:resizeHandles val="exact"/>
        </dgm:presLayoutVars>
      </dgm:prSet>
      <dgm:spPr/>
      <dgm:t>
        <a:bodyPr/>
        <a:lstStyle/>
        <a:p>
          <a:endParaRPr lang="ru-RU"/>
        </a:p>
      </dgm:t>
    </dgm:pt>
    <dgm:pt modelId="{9674EFA2-484B-40B9-863B-EDB3C66713A3}" type="pres">
      <dgm:prSet presAssocID="{7A177BB3-F53B-4592-AD9E-5FC1E9476794}" presName="compNode" presStyleCnt="0"/>
      <dgm:spPr/>
    </dgm:pt>
    <dgm:pt modelId="{D2D8132A-961D-4227-925F-E910794D4EB0}" type="pres">
      <dgm:prSet presAssocID="{7A177BB3-F53B-4592-AD9E-5FC1E9476794}" presName="bgRect" presStyleLbl="bgShp" presStyleIdx="0" presStyleCnt="3"/>
      <dgm:spPr/>
    </dgm:pt>
    <dgm:pt modelId="{409C6370-8ACD-477D-B9BA-F8DF02C87110}" type="pres">
      <dgm:prSet presAssocID="{7A177BB3-F53B-4592-AD9E-5FC1E94767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Флажок"/>
        </a:ext>
      </dgm:extLst>
    </dgm:pt>
    <dgm:pt modelId="{4142CFEE-AA2F-41DF-ACCB-D0537172613A}" type="pres">
      <dgm:prSet presAssocID="{7A177BB3-F53B-4592-AD9E-5FC1E9476794}" presName="spaceRect" presStyleCnt="0"/>
      <dgm:spPr/>
    </dgm:pt>
    <dgm:pt modelId="{7ABD2843-41DA-4BCF-BD8E-F77E5D5DE778}" type="pres">
      <dgm:prSet presAssocID="{7A177BB3-F53B-4592-AD9E-5FC1E9476794}" presName="parTx" presStyleLbl="revTx" presStyleIdx="0" presStyleCnt="3">
        <dgm:presLayoutVars>
          <dgm:chMax val="0"/>
          <dgm:chPref val="0"/>
        </dgm:presLayoutVars>
      </dgm:prSet>
      <dgm:spPr/>
      <dgm:t>
        <a:bodyPr/>
        <a:lstStyle/>
        <a:p>
          <a:endParaRPr lang="ru-RU"/>
        </a:p>
      </dgm:t>
    </dgm:pt>
    <dgm:pt modelId="{18D39334-D3BC-41AB-812D-2FBC5087BB4B}" type="pres">
      <dgm:prSet presAssocID="{F91E46CA-80F1-425F-A006-1339A66AC7EA}" presName="sibTrans" presStyleCnt="0"/>
      <dgm:spPr/>
    </dgm:pt>
    <dgm:pt modelId="{43BC71D6-62C7-4F49-A02A-D0D0C3257D1F}" type="pres">
      <dgm:prSet presAssocID="{67A673D7-BC0B-4E12-8F03-D55C1AB1E6ED}" presName="compNode" presStyleCnt="0"/>
      <dgm:spPr/>
    </dgm:pt>
    <dgm:pt modelId="{8463FE7F-0FA8-4A63-80E0-4B67B932D2E2}" type="pres">
      <dgm:prSet presAssocID="{67A673D7-BC0B-4E12-8F03-D55C1AB1E6ED}" presName="bgRect" presStyleLbl="bgShp" presStyleIdx="1" presStyleCnt="3"/>
      <dgm:spPr/>
    </dgm:pt>
    <dgm:pt modelId="{D7C02BAD-EC07-49BA-81EE-6044FF69BDB8}" type="pres">
      <dgm:prSet presAssocID="{67A673D7-BC0B-4E12-8F03-D55C1AB1E6E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Секундомер"/>
        </a:ext>
      </dgm:extLst>
    </dgm:pt>
    <dgm:pt modelId="{3521E8EC-629C-4457-B65D-A6FBECB27AF4}" type="pres">
      <dgm:prSet presAssocID="{67A673D7-BC0B-4E12-8F03-D55C1AB1E6ED}" presName="spaceRect" presStyleCnt="0"/>
      <dgm:spPr/>
    </dgm:pt>
    <dgm:pt modelId="{45A378D6-2386-4D54-B012-329A65C8332D}" type="pres">
      <dgm:prSet presAssocID="{67A673D7-BC0B-4E12-8F03-D55C1AB1E6ED}" presName="parTx" presStyleLbl="revTx" presStyleIdx="1" presStyleCnt="3">
        <dgm:presLayoutVars>
          <dgm:chMax val="0"/>
          <dgm:chPref val="0"/>
        </dgm:presLayoutVars>
      </dgm:prSet>
      <dgm:spPr/>
      <dgm:t>
        <a:bodyPr/>
        <a:lstStyle/>
        <a:p>
          <a:endParaRPr lang="ru-RU"/>
        </a:p>
      </dgm:t>
    </dgm:pt>
    <dgm:pt modelId="{8A5E3924-9B00-4C0C-B320-C931C32682CF}" type="pres">
      <dgm:prSet presAssocID="{516BFECF-BED0-4ACD-9A7F-8F6278BE1392}" presName="sibTrans" presStyleCnt="0"/>
      <dgm:spPr/>
    </dgm:pt>
    <dgm:pt modelId="{7812C5A8-2333-4CCA-8C40-6E31BC117B87}" type="pres">
      <dgm:prSet presAssocID="{FD7EEBDB-E9E8-4866-8095-D43475983DB2}" presName="compNode" presStyleCnt="0"/>
      <dgm:spPr/>
    </dgm:pt>
    <dgm:pt modelId="{CEDF4E95-BE61-4A6A-8845-188D87290946}" type="pres">
      <dgm:prSet presAssocID="{FD7EEBDB-E9E8-4866-8095-D43475983DB2}" presName="bgRect" presStyleLbl="bgShp" presStyleIdx="2" presStyleCnt="3"/>
      <dgm:spPr/>
    </dgm:pt>
    <dgm:pt modelId="{C8F587AF-5B00-49E7-B57B-7833D7C76ACA}" type="pres">
      <dgm:prSet presAssocID="{FD7EEBDB-E9E8-4866-8095-D43475983DB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Судья"/>
        </a:ext>
      </dgm:extLst>
    </dgm:pt>
    <dgm:pt modelId="{F633283A-BDE1-4CFD-BB0E-748DA21F006A}" type="pres">
      <dgm:prSet presAssocID="{FD7EEBDB-E9E8-4866-8095-D43475983DB2}" presName="spaceRect" presStyleCnt="0"/>
      <dgm:spPr/>
    </dgm:pt>
    <dgm:pt modelId="{E513BE6D-8F83-4104-8E56-9709CD7E3C33}" type="pres">
      <dgm:prSet presAssocID="{FD7EEBDB-E9E8-4866-8095-D43475983DB2}" presName="parTx" presStyleLbl="revTx" presStyleIdx="2" presStyleCnt="3">
        <dgm:presLayoutVars>
          <dgm:chMax val="0"/>
          <dgm:chPref val="0"/>
        </dgm:presLayoutVars>
      </dgm:prSet>
      <dgm:spPr/>
      <dgm:t>
        <a:bodyPr/>
        <a:lstStyle/>
        <a:p>
          <a:endParaRPr lang="ru-RU"/>
        </a:p>
      </dgm:t>
    </dgm:pt>
  </dgm:ptLst>
  <dgm:cxnLst>
    <dgm:cxn modelId="{94380045-3FB9-4EDE-825A-9C5F1348F4EF}" type="presOf" srcId="{67A673D7-BC0B-4E12-8F03-D55C1AB1E6ED}" destId="{45A378D6-2386-4D54-B012-329A65C8332D}" srcOrd="0" destOrd="0" presId="urn:microsoft.com/office/officeart/2018/2/layout/IconVerticalSolidList"/>
    <dgm:cxn modelId="{72BC0BC4-A389-495C-A872-0E022CF9B2DF}" type="presOf" srcId="{7A177BB3-F53B-4592-AD9E-5FC1E9476794}" destId="{7ABD2843-41DA-4BCF-BD8E-F77E5D5DE778}" srcOrd="0" destOrd="0" presId="urn:microsoft.com/office/officeart/2018/2/layout/IconVerticalSolidList"/>
    <dgm:cxn modelId="{1FB0B059-D4A8-4EFC-9707-99A83CBC6DF9}" srcId="{2486D4D2-EF95-42D6-BE01-B3F16170F3C0}" destId="{67A673D7-BC0B-4E12-8F03-D55C1AB1E6ED}" srcOrd="1" destOrd="0" parTransId="{82C90147-CB48-453A-8972-598D342785A8}" sibTransId="{516BFECF-BED0-4ACD-9A7F-8F6278BE1392}"/>
    <dgm:cxn modelId="{FEBB0F2F-0C77-47E5-AB3A-1391765EA385}" type="presOf" srcId="{2486D4D2-EF95-42D6-BE01-B3F16170F3C0}" destId="{58BFA7D5-87FF-4461-A8D5-DDC40E8CA987}" srcOrd="0" destOrd="0" presId="urn:microsoft.com/office/officeart/2018/2/layout/IconVerticalSolidList"/>
    <dgm:cxn modelId="{4677C41B-1341-4B03-9792-50B48E7C4935}" srcId="{2486D4D2-EF95-42D6-BE01-B3F16170F3C0}" destId="{FD7EEBDB-E9E8-4866-8095-D43475983DB2}" srcOrd="2" destOrd="0" parTransId="{C4768930-CD6B-44D4-B730-8BDEF3574B11}" sibTransId="{C80AA98D-EDC2-4EDB-AFB4-4E37C600FDCF}"/>
    <dgm:cxn modelId="{BC5BE47A-52C7-4E54-B586-D69CBCC8E441}" srcId="{2486D4D2-EF95-42D6-BE01-B3F16170F3C0}" destId="{7A177BB3-F53B-4592-AD9E-5FC1E9476794}" srcOrd="0" destOrd="0" parTransId="{DB446280-4832-431B-8AB9-14359E8D2367}" sibTransId="{F91E46CA-80F1-425F-A006-1339A66AC7EA}"/>
    <dgm:cxn modelId="{7A5FA030-1D47-4E41-9BF4-D9BD9815891E}" type="presOf" srcId="{FD7EEBDB-E9E8-4866-8095-D43475983DB2}" destId="{E513BE6D-8F83-4104-8E56-9709CD7E3C33}" srcOrd="0" destOrd="0" presId="urn:microsoft.com/office/officeart/2018/2/layout/IconVerticalSolidList"/>
    <dgm:cxn modelId="{C556FA1B-1E2B-4F7C-A22B-8724CA8FD52A}" type="presParOf" srcId="{58BFA7D5-87FF-4461-A8D5-DDC40E8CA987}" destId="{9674EFA2-484B-40B9-863B-EDB3C66713A3}" srcOrd="0" destOrd="0" presId="urn:microsoft.com/office/officeart/2018/2/layout/IconVerticalSolidList"/>
    <dgm:cxn modelId="{4B3234C1-58B1-4918-90EB-89956EC6EDCD}" type="presParOf" srcId="{9674EFA2-484B-40B9-863B-EDB3C66713A3}" destId="{D2D8132A-961D-4227-925F-E910794D4EB0}" srcOrd="0" destOrd="0" presId="urn:microsoft.com/office/officeart/2018/2/layout/IconVerticalSolidList"/>
    <dgm:cxn modelId="{D7BC7A12-62DD-4E93-B819-747C7B6E074F}" type="presParOf" srcId="{9674EFA2-484B-40B9-863B-EDB3C66713A3}" destId="{409C6370-8ACD-477D-B9BA-F8DF02C87110}" srcOrd="1" destOrd="0" presId="urn:microsoft.com/office/officeart/2018/2/layout/IconVerticalSolidList"/>
    <dgm:cxn modelId="{9D9E3A8D-64E1-48AC-AD96-5B8343D9F594}" type="presParOf" srcId="{9674EFA2-484B-40B9-863B-EDB3C66713A3}" destId="{4142CFEE-AA2F-41DF-ACCB-D0537172613A}" srcOrd="2" destOrd="0" presId="urn:microsoft.com/office/officeart/2018/2/layout/IconVerticalSolidList"/>
    <dgm:cxn modelId="{DEF4CFCB-99F1-4FD1-A8C2-BFEE341C4D3A}" type="presParOf" srcId="{9674EFA2-484B-40B9-863B-EDB3C66713A3}" destId="{7ABD2843-41DA-4BCF-BD8E-F77E5D5DE778}" srcOrd="3" destOrd="0" presId="urn:microsoft.com/office/officeart/2018/2/layout/IconVerticalSolidList"/>
    <dgm:cxn modelId="{C7676DB1-1EC1-4B5E-9840-F12750F7B8BB}" type="presParOf" srcId="{58BFA7D5-87FF-4461-A8D5-DDC40E8CA987}" destId="{18D39334-D3BC-41AB-812D-2FBC5087BB4B}" srcOrd="1" destOrd="0" presId="urn:microsoft.com/office/officeart/2018/2/layout/IconVerticalSolidList"/>
    <dgm:cxn modelId="{9333BA76-A534-4CF3-9E42-5FEDD5789536}" type="presParOf" srcId="{58BFA7D5-87FF-4461-A8D5-DDC40E8CA987}" destId="{43BC71D6-62C7-4F49-A02A-D0D0C3257D1F}" srcOrd="2" destOrd="0" presId="urn:microsoft.com/office/officeart/2018/2/layout/IconVerticalSolidList"/>
    <dgm:cxn modelId="{BFFF29E0-A350-4553-9A61-C94F40CF4CDA}" type="presParOf" srcId="{43BC71D6-62C7-4F49-A02A-D0D0C3257D1F}" destId="{8463FE7F-0FA8-4A63-80E0-4B67B932D2E2}" srcOrd="0" destOrd="0" presId="urn:microsoft.com/office/officeart/2018/2/layout/IconVerticalSolidList"/>
    <dgm:cxn modelId="{3295D769-DA58-41BC-8BB0-480F16EE980E}" type="presParOf" srcId="{43BC71D6-62C7-4F49-A02A-D0D0C3257D1F}" destId="{D7C02BAD-EC07-49BA-81EE-6044FF69BDB8}" srcOrd="1" destOrd="0" presId="urn:microsoft.com/office/officeart/2018/2/layout/IconVerticalSolidList"/>
    <dgm:cxn modelId="{C0B296C7-EE95-4EDC-B62C-ECD5BBCDEDA9}" type="presParOf" srcId="{43BC71D6-62C7-4F49-A02A-D0D0C3257D1F}" destId="{3521E8EC-629C-4457-B65D-A6FBECB27AF4}" srcOrd="2" destOrd="0" presId="urn:microsoft.com/office/officeart/2018/2/layout/IconVerticalSolidList"/>
    <dgm:cxn modelId="{44C219D8-E55E-4170-98B2-A87E22F378AA}" type="presParOf" srcId="{43BC71D6-62C7-4F49-A02A-D0D0C3257D1F}" destId="{45A378D6-2386-4D54-B012-329A65C8332D}" srcOrd="3" destOrd="0" presId="urn:microsoft.com/office/officeart/2018/2/layout/IconVerticalSolidList"/>
    <dgm:cxn modelId="{EF30572A-24F7-458C-A24A-473E7D22E67D}" type="presParOf" srcId="{58BFA7D5-87FF-4461-A8D5-DDC40E8CA987}" destId="{8A5E3924-9B00-4C0C-B320-C931C32682CF}" srcOrd="3" destOrd="0" presId="urn:microsoft.com/office/officeart/2018/2/layout/IconVerticalSolidList"/>
    <dgm:cxn modelId="{BEA59CD1-02DA-4E62-9FB4-05A80435B2E0}" type="presParOf" srcId="{58BFA7D5-87FF-4461-A8D5-DDC40E8CA987}" destId="{7812C5A8-2333-4CCA-8C40-6E31BC117B87}" srcOrd="4" destOrd="0" presId="urn:microsoft.com/office/officeart/2018/2/layout/IconVerticalSolidList"/>
    <dgm:cxn modelId="{45BF3C51-F6CE-48F7-B7AA-5BE345B9E38D}" type="presParOf" srcId="{7812C5A8-2333-4CCA-8C40-6E31BC117B87}" destId="{CEDF4E95-BE61-4A6A-8845-188D87290946}" srcOrd="0" destOrd="0" presId="urn:microsoft.com/office/officeart/2018/2/layout/IconVerticalSolidList"/>
    <dgm:cxn modelId="{A4339FDF-9D09-4DDA-AFD8-F1F6AF686C80}" type="presParOf" srcId="{7812C5A8-2333-4CCA-8C40-6E31BC117B87}" destId="{C8F587AF-5B00-49E7-B57B-7833D7C76ACA}" srcOrd="1" destOrd="0" presId="urn:microsoft.com/office/officeart/2018/2/layout/IconVerticalSolidList"/>
    <dgm:cxn modelId="{CCCA0978-2D3C-4ED9-A8F3-B57CC708CBBE}" type="presParOf" srcId="{7812C5A8-2333-4CCA-8C40-6E31BC117B87}" destId="{F633283A-BDE1-4CFD-BB0E-748DA21F006A}" srcOrd="2" destOrd="0" presId="urn:microsoft.com/office/officeart/2018/2/layout/IconVerticalSolidList"/>
    <dgm:cxn modelId="{F4CB3770-FBED-4247-BDA5-A320FF99695B}" type="presParOf" srcId="{7812C5A8-2333-4CCA-8C40-6E31BC117B87}" destId="{E513BE6D-8F83-4104-8E56-9709CD7E3C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9E2C7-EA72-415B-B6B3-BF54558CD74B}">
      <dsp:nvSpPr>
        <dsp:cNvPr id="0" name=""/>
        <dsp:cNvSpPr/>
      </dsp:nvSpPr>
      <dsp:spPr>
        <a:xfrm>
          <a:off x="0" y="181155"/>
          <a:ext cx="6628804" cy="149877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a:t>В кризисной ситуации чаще всего меняется поведение ребенка, это может выражаться в </a:t>
          </a:r>
          <a:r>
            <a:rPr lang="ru-RU" sz="2100" i="1" kern="1200"/>
            <a:t>возращении </a:t>
          </a:r>
          <a:r>
            <a:rPr lang="ru-RU" sz="2100" kern="1200"/>
            <a:t>к поведению, которое было характерно ребенку на более ранних возрастных этапах (регрессия).</a:t>
          </a:r>
          <a:endParaRPr lang="en-US" sz="2100" kern="1200"/>
        </a:p>
      </dsp:txBody>
      <dsp:txXfrm>
        <a:off x="73164" y="254319"/>
        <a:ext cx="6482476" cy="1352442"/>
      </dsp:txXfrm>
    </dsp:sp>
    <dsp:sp modelId="{A49D7CE1-8696-4DBC-B542-0E9830A60305}">
      <dsp:nvSpPr>
        <dsp:cNvPr id="0" name=""/>
        <dsp:cNvSpPr/>
      </dsp:nvSpPr>
      <dsp:spPr>
        <a:xfrm>
          <a:off x="0" y="1740405"/>
          <a:ext cx="6628804" cy="1498770"/>
        </a:xfrm>
        <a:prstGeom prst="roundRect">
          <a:avLst/>
        </a:prstGeom>
        <a:gradFill rotWithShape="0">
          <a:gsLst>
            <a:gs pos="0">
              <a:schemeClr val="accent2">
                <a:hueOff val="214284"/>
                <a:satOff val="-24046"/>
                <a:lumOff val="4118"/>
                <a:alphaOff val="0"/>
                <a:shade val="51000"/>
                <a:satMod val="130000"/>
              </a:schemeClr>
            </a:gs>
            <a:gs pos="80000">
              <a:schemeClr val="accent2">
                <a:hueOff val="214284"/>
                <a:satOff val="-24046"/>
                <a:lumOff val="4118"/>
                <a:alphaOff val="0"/>
                <a:shade val="93000"/>
                <a:satMod val="130000"/>
              </a:schemeClr>
            </a:gs>
            <a:gs pos="100000">
              <a:schemeClr val="accent2">
                <a:hueOff val="214284"/>
                <a:satOff val="-24046"/>
                <a:lumOff val="411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a:t>Очень важно отметить (знать), что в большинстве случаев это нормальная реакция на ненормальную ситуацию.</a:t>
          </a:r>
          <a:endParaRPr lang="en-US" sz="2100" kern="1200"/>
        </a:p>
      </dsp:txBody>
      <dsp:txXfrm>
        <a:off x="73164" y="1813569"/>
        <a:ext cx="6482476" cy="1352442"/>
      </dsp:txXfrm>
    </dsp:sp>
    <dsp:sp modelId="{7E036985-E998-47B5-B467-E468C68E6D25}">
      <dsp:nvSpPr>
        <dsp:cNvPr id="0" name=""/>
        <dsp:cNvSpPr/>
      </dsp:nvSpPr>
      <dsp:spPr>
        <a:xfrm>
          <a:off x="0" y="3299655"/>
          <a:ext cx="6628804" cy="1498770"/>
        </a:xfrm>
        <a:prstGeom prst="roundRect">
          <a:avLst/>
        </a:prstGeom>
        <a:gradFill rotWithShape="0">
          <a:gsLst>
            <a:gs pos="0">
              <a:schemeClr val="accent2">
                <a:hueOff val="428568"/>
                <a:satOff val="-48092"/>
                <a:lumOff val="8236"/>
                <a:alphaOff val="0"/>
                <a:shade val="51000"/>
                <a:satMod val="130000"/>
              </a:schemeClr>
            </a:gs>
            <a:gs pos="80000">
              <a:schemeClr val="accent2">
                <a:hueOff val="428568"/>
                <a:satOff val="-48092"/>
                <a:lumOff val="8236"/>
                <a:alphaOff val="0"/>
                <a:shade val="93000"/>
                <a:satMod val="130000"/>
              </a:schemeClr>
            </a:gs>
            <a:gs pos="100000">
              <a:schemeClr val="accent2">
                <a:hueOff val="428568"/>
                <a:satOff val="-48092"/>
                <a:lumOff val="823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a:t>Дети «перерабатывают» травму </a:t>
          </a:r>
          <a:r>
            <a:rPr lang="ru-RU" sz="2100" u="sng" kern="1200"/>
            <a:t>медленнее</a:t>
          </a:r>
          <a:r>
            <a:rPr lang="ru-RU" sz="2100" kern="1200"/>
            <a:t>, чем взрослые; реакция на травму зависит от возраста ребенка и его особенностей развития. </a:t>
          </a:r>
          <a:endParaRPr lang="en-US" sz="2100" kern="1200"/>
        </a:p>
      </dsp:txBody>
      <dsp:txXfrm>
        <a:off x="73164" y="3372819"/>
        <a:ext cx="6482476" cy="13524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139F5-E99E-4696-A8B0-941D07439134}">
      <dsp:nvSpPr>
        <dsp:cNvPr id="0" name=""/>
        <dsp:cNvSpPr/>
      </dsp:nvSpPr>
      <dsp:spPr>
        <a:xfrm>
          <a:off x="0" y="-57541"/>
          <a:ext cx="7694506" cy="12041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a:t>Направляйте разговор в сторону душевной боли, а не от нее</a:t>
          </a:r>
          <a:endParaRPr lang="en-US" sz="2200" kern="1200" dirty="0"/>
        </a:p>
      </dsp:txBody>
      <dsp:txXfrm>
        <a:off x="35267" y="-22274"/>
        <a:ext cx="6293440" cy="1133567"/>
      </dsp:txXfrm>
    </dsp:sp>
    <dsp:sp modelId="{A0B3CDAC-EE48-430E-8468-FE3F26AB5082}">
      <dsp:nvSpPr>
        <dsp:cNvPr id="0" name=""/>
        <dsp:cNvSpPr/>
      </dsp:nvSpPr>
      <dsp:spPr>
        <a:xfrm>
          <a:off x="644414" y="1365488"/>
          <a:ext cx="7694506" cy="1204101"/>
        </a:xfrm>
        <a:prstGeom prst="roundRect">
          <a:avLst>
            <a:gd name="adj" fmla="val 10000"/>
          </a:avLst>
        </a:prstGeom>
        <a:solidFill>
          <a:schemeClr val="accent2">
            <a:hueOff val="142856"/>
            <a:satOff val="-16031"/>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err="1"/>
            <a:t>Пострайтесь</a:t>
          </a:r>
          <a:r>
            <a:rPr lang="ru-RU" sz="2200" kern="1200" dirty="0"/>
            <a:t> увидеть и почувствовать ситуацию глазами ребенка. </a:t>
          </a:r>
          <a:r>
            <a:rPr lang="ru-RU" sz="2200" i="1" kern="1200" dirty="0"/>
            <a:t>Будьте на его стороне!</a:t>
          </a:r>
          <a:endParaRPr lang="en-US" sz="2200" kern="1200" dirty="0"/>
        </a:p>
      </dsp:txBody>
      <dsp:txXfrm>
        <a:off x="679681" y="1400755"/>
        <a:ext cx="6196891" cy="1133567"/>
      </dsp:txXfrm>
    </dsp:sp>
    <dsp:sp modelId="{0DE32F9B-D3C7-40DE-98A2-8D0AA91C46B0}">
      <dsp:nvSpPr>
        <dsp:cNvPr id="0" name=""/>
        <dsp:cNvSpPr/>
      </dsp:nvSpPr>
      <dsp:spPr>
        <a:xfrm>
          <a:off x="1279211" y="2788517"/>
          <a:ext cx="7694506" cy="1204101"/>
        </a:xfrm>
        <a:prstGeom prst="roundRect">
          <a:avLst>
            <a:gd name="adj" fmla="val 10000"/>
          </a:avLst>
        </a:prstGeom>
        <a:solidFill>
          <a:schemeClr val="accent2">
            <a:hueOff val="285712"/>
            <a:satOff val="-32061"/>
            <a:lumOff val="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a:t>Дайте возможность ребенку </a:t>
          </a:r>
          <a:r>
            <a:rPr lang="ru-RU" sz="2200" i="1" kern="1200" dirty="0"/>
            <a:t>найти свои собственные ответы</a:t>
          </a:r>
          <a:r>
            <a:rPr lang="ru-RU" sz="2200" kern="1200" dirty="0"/>
            <a:t>, даже если вы считаете, что знаете очевидное решение или выход</a:t>
          </a:r>
          <a:endParaRPr lang="en-US" sz="2200" kern="1200" dirty="0"/>
        </a:p>
      </dsp:txBody>
      <dsp:txXfrm>
        <a:off x="1314478" y="2823784"/>
        <a:ext cx="6206509" cy="1133567"/>
      </dsp:txXfrm>
    </dsp:sp>
    <dsp:sp modelId="{C98B5B35-4E2C-4D9F-9E81-B2B794524B48}">
      <dsp:nvSpPr>
        <dsp:cNvPr id="0" name=""/>
        <dsp:cNvSpPr/>
      </dsp:nvSpPr>
      <dsp:spPr>
        <a:xfrm>
          <a:off x="1923626" y="4096464"/>
          <a:ext cx="7694506" cy="1434265"/>
        </a:xfrm>
        <a:prstGeom prst="roundRect">
          <a:avLst>
            <a:gd name="adj" fmla="val 10000"/>
          </a:avLst>
        </a:prstGeom>
        <a:solidFill>
          <a:schemeClr val="accent2">
            <a:hueOff val="428568"/>
            <a:satOff val="-48092"/>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dirty="0"/>
            <a:t>Во многих случаях решения не существует. </a:t>
          </a:r>
        </a:p>
        <a:p>
          <a:pPr lvl="0" algn="l" defTabSz="933450">
            <a:lnSpc>
              <a:spcPct val="90000"/>
            </a:lnSpc>
            <a:spcBef>
              <a:spcPct val="0"/>
            </a:spcBef>
            <a:spcAft>
              <a:spcPct val="35000"/>
            </a:spcAft>
          </a:pPr>
          <a:r>
            <a:rPr lang="ru-RU" sz="2800" kern="1200" dirty="0">
              <a:solidFill>
                <a:srgbClr val="FF0000"/>
              </a:solidFill>
            </a:rPr>
            <a:t>Ваша роль – оказание поддержки и информирование</a:t>
          </a:r>
          <a:endParaRPr lang="en-US" sz="2800" kern="1200" dirty="0">
            <a:solidFill>
              <a:srgbClr val="FF0000"/>
            </a:solidFill>
          </a:endParaRPr>
        </a:p>
      </dsp:txBody>
      <dsp:txXfrm>
        <a:off x="1965634" y="4138472"/>
        <a:ext cx="6183409" cy="1350249"/>
      </dsp:txXfrm>
    </dsp:sp>
    <dsp:sp modelId="{CEAF366E-4C3E-4F88-A1A5-2554A8C2092E}">
      <dsp:nvSpPr>
        <dsp:cNvPr id="0" name=""/>
        <dsp:cNvSpPr/>
      </dsp:nvSpPr>
      <dsp:spPr>
        <a:xfrm>
          <a:off x="6911840" y="864691"/>
          <a:ext cx="782666" cy="782666"/>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7087940" y="864691"/>
        <a:ext cx="430466" cy="588956"/>
      </dsp:txXfrm>
    </dsp:sp>
    <dsp:sp modelId="{82828A04-AE47-4FEC-AD98-626A01FFC6EB}">
      <dsp:nvSpPr>
        <dsp:cNvPr id="0" name=""/>
        <dsp:cNvSpPr/>
      </dsp:nvSpPr>
      <dsp:spPr>
        <a:xfrm>
          <a:off x="7556255" y="2287720"/>
          <a:ext cx="782666" cy="782666"/>
        </a:xfrm>
        <a:prstGeom prst="downArrow">
          <a:avLst>
            <a:gd name="adj1" fmla="val 55000"/>
            <a:gd name="adj2" fmla="val 45000"/>
          </a:avLst>
        </a:prstGeom>
        <a:solidFill>
          <a:schemeClr val="accent2">
            <a:tint val="40000"/>
            <a:alpha val="90000"/>
            <a:hueOff val="-49615"/>
            <a:satOff val="-18960"/>
            <a:lumOff val="-256"/>
            <a:alphaOff val="0"/>
          </a:schemeClr>
        </a:solidFill>
        <a:ln w="25400" cap="flat" cmpd="sng" algn="ctr">
          <a:solidFill>
            <a:schemeClr val="accent2">
              <a:tint val="40000"/>
              <a:alpha val="90000"/>
              <a:hueOff val="-49615"/>
              <a:satOff val="-18960"/>
              <a:lumOff val="-2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7732355" y="2287720"/>
        <a:ext cx="430466" cy="588956"/>
      </dsp:txXfrm>
    </dsp:sp>
    <dsp:sp modelId="{9F527D35-62FC-4603-904D-0B36930FDF02}">
      <dsp:nvSpPr>
        <dsp:cNvPr id="0" name=""/>
        <dsp:cNvSpPr/>
      </dsp:nvSpPr>
      <dsp:spPr>
        <a:xfrm>
          <a:off x="8191052" y="3710749"/>
          <a:ext cx="782666" cy="782666"/>
        </a:xfrm>
        <a:prstGeom prst="downArrow">
          <a:avLst>
            <a:gd name="adj1" fmla="val 55000"/>
            <a:gd name="adj2" fmla="val 45000"/>
          </a:avLst>
        </a:prstGeom>
        <a:solidFill>
          <a:schemeClr val="accent2">
            <a:tint val="40000"/>
            <a:alpha val="90000"/>
            <a:hueOff val="-99230"/>
            <a:satOff val="-37921"/>
            <a:lumOff val="-513"/>
            <a:alphaOff val="0"/>
          </a:schemeClr>
        </a:solidFill>
        <a:ln w="25400" cap="flat" cmpd="sng" algn="ctr">
          <a:solidFill>
            <a:schemeClr val="accent2">
              <a:tint val="40000"/>
              <a:alpha val="90000"/>
              <a:hueOff val="-99230"/>
              <a:satOff val="-37921"/>
              <a:lumOff val="-5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8367152" y="3710749"/>
        <a:ext cx="430466" cy="5889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EA224-6DA5-49E7-A92D-FBFFF490599B}">
      <dsp:nvSpPr>
        <dsp:cNvPr id="0" name=""/>
        <dsp:cNvSpPr/>
      </dsp:nvSpPr>
      <dsp:spPr>
        <a:xfrm>
          <a:off x="0" y="607"/>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EC992F-E620-4840-92B6-878E0E605E16}">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1ABE46-2581-407C-8C22-9C59911788A6}">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lvl="0" algn="l" defTabSz="1111250">
            <a:lnSpc>
              <a:spcPct val="90000"/>
            </a:lnSpc>
            <a:spcBef>
              <a:spcPct val="0"/>
            </a:spcBef>
            <a:spcAft>
              <a:spcPct val="35000"/>
            </a:spcAft>
          </a:pPr>
          <a:r>
            <a:rPr lang="ru-RU" sz="2500" kern="1200"/>
            <a:t>Информирование родственников подростка о суицидальной опасности или действиях</a:t>
          </a:r>
          <a:endParaRPr lang="en-US" sz="2500" kern="1200"/>
        </a:p>
      </dsp:txBody>
      <dsp:txXfrm>
        <a:off x="1642860" y="607"/>
        <a:ext cx="4985943" cy="1422390"/>
      </dsp:txXfrm>
    </dsp:sp>
    <dsp:sp modelId="{F73B4576-E61B-4E7D-924F-94057ED71693}">
      <dsp:nvSpPr>
        <dsp:cNvPr id="0" name=""/>
        <dsp:cNvSpPr/>
      </dsp:nvSpPr>
      <dsp:spPr>
        <a:xfrm>
          <a:off x="0" y="1778595"/>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667D5F-103C-4235-BBB5-73D6E7BAF54F}">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3053A2-C45A-49BC-B1F7-46949002D5BE}">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lvl="0" algn="l" defTabSz="1111250">
            <a:lnSpc>
              <a:spcPct val="90000"/>
            </a:lnSpc>
            <a:spcBef>
              <a:spcPct val="0"/>
            </a:spcBef>
            <a:spcAft>
              <a:spcPct val="35000"/>
            </a:spcAft>
          </a:pPr>
          <a:r>
            <a:rPr lang="ru-RU" sz="2500" kern="1200"/>
            <a:t>Обеспечение непрерывного наблюдения за подростком как в школе, так и в семье</a:t>
          </a:r>
          <a:endParaRPr lang="en-US" sz="2500" kern="1200"/>
        </a:p>
      </dsp:txBody>
      <dsp:txXfrm>
        <a:off x="1642860" y="1778595"/>
        <a:ext cx="4985943" cy="1422390"/>
      </dsp:txXfrm>
    </dsp:sp>
    <dsp:sp modelId="{BBC7CFA8-1D7F-4166-B6B1-6693F80383DA}">
      <dsp:nvSpPr>
        <dsp:cNvPr id="0" name=""/>
        <dsp:cNvSpPr/>
      </dsp:nvSpPr>
      <dsp:spPr>
        <a:xfrm>
          <a:off x="0" y="3556583"/>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303C5C-C21F-4E7D-8010-C8A018F6AD0A}">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134B68-8205-49CB-A4AB-B4822DC054C7}">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lvl="0" algn="l" defTabSz="1111250">
            <a:lnSpc>
              <a:spcPct val="90000"/>
            </a:lnSpc>
            <a:spcBef>
              <a:spcPct val="0"/>
            </a:spcBef>
            <a:spcAft>
              <a:spcPct val="35000"/>
            </a:spcAft>
          </a:pPr>
          <a:r>
            <a:rPr lang="ru-RU" sz="2500" kern="1200"/>
            <a:t>Привлечение для консультации детского психиатра или психотерапевта</a:t>
          </a:r>
          <a:endParaRPr lang="en-US" sz="2500" kern="1200"/>
        </a:p>
      </dsp:txBody>
      <dsp:txXfrm>
        <a:off x="1642860" y="3556583"/>
        <a:ext cx="4985943" cy="14223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A44C4-F26C-4A06-B2B6-796C93AEF7F8}">
      <dsp:nvSpPr>
        <dsp:cNvPr id="0" name=""/>
        <dsp:cNvSpPr/>
      </dsp:nvSpPr>
      <dsp:spPr>
        <a:xfrm>
          <a:off x="0" y="72839"/>
          <a:ext cx="6628804" cy="15350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l" defTabSz="2844800">
            <a:lnSpc>
              <a:spcPct val="90000"/>
            </a:lnSpc>
            <a:spcBef>
              <a:spcPct val="0"/>
            </a:spcBef>
            <a:spcAft>
              <a:spcPct val="35000"/>
            </a:spcAft>
          </a:pPr>
          <a:r>
            <a:rPr lang="ru-RU" sz="6400" kern="1200" dirty="0"/>
            <a:t>родители</a:t>
          </a:r>
        </a:p>
      </dsp:txBody>
      <dsp:txXfrm>
        <a:off x="74934" y="147773"/>
        <a:ext cx="6478936" cy="1385172"/>
      </dsp:txXfrm>
    </dsp:sp>
    <dsp:sp modelId="{1D86C3CD-9F4E-47CD-9AAB-881BF371C3EA}">
      <dsp:nvSpPr>
        <dsp:cNvPr id="0" name=""/>
        <dsp:cNvSpPr/>
      </dsp:nvSpPr>
      <dsp:spPr>
        <a:xfrm>
          <a:off x="0" y="1722270"/>
          <a:ext cx="6628804" cy="1535040"/>
        </a:xfrm>
        <a:prstGeom prst="roundRect">
          <a:avLst/>
        </a:prstGeom>
        <a:gradFill rotWithShape="0">
          <a:gsLst>
            <a:gs pos="0">
              <a:schemeClr val="accent2">
                <a:hueOff val="214284"/>
                <a:satOff val="-24046"/>
                <a:lumOff val="4118"/>
                <a:alphaOff val="0"/>
                <a:shade val="51000"/>
                <a:satMod val="130000"/>
              </a:schemeClr>
            </a:gs>
            <a:gs pos="80000">
              <a:schemeClr val="accent2">
                <a:hueOff val="214284"/>
                <a:satOff val="-24046"/>
                <a:lumOff val="4118"/>
                <a:alphaOff val="0"/>
                <a:shade val="93000"/>
                <a:satMod val="130000"/>
              </a:schemeClr>
            </a:gs>
            <a:gs pos="100000">
              <a:schemeClr val="accent2">
                <a:hueOff val="214284"/>
                <a:satOff val="-24046"/>
                <a:lumOff val="411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l" defTabSz="2844800">
            <a:lnSpc>
              <a:spcPct val="90000"/>
            </a:lnSpc>
            <a:spcBef>
              <a:spcPct val="0"/>
            </a:spcBef>
            <a:spcAft>
              <a:spcPct val="35000"/>
            </a:spcAft>
          </a:pPr>
          <a:r>
            <a:rPr lang="ru-RU" sz="6400" kern="1200" dirty="0"/>
            <a:t>дети</a:t>
          </a:r>
        </a:p>
      </dsp:txBody>
      <dsp:txXfrm>
        <a:off x="74934" y="1797204"/>
        <a:ext cx="6478936" cy="1385172"/>
      </dsp:txXfrm>
    </dsp:sp>
    <dsp:sp modelId="{EFC00139-9655-451A-AD18-DD9E778F5065}">
      <dsp:nvSpPr>
        <dsp:cNvPr id="0" name=""/>
        <dsp:cNvSpPr/>
      </dsp:nvSpPr>
      <dsp:spPr>
        <a:xfrm>
          <a:off x="0" y="3441630"/>
          <a:ext cx="6628804" cy="1535040"/>
        </a:xfrm>
        <a:prstGeom prst="roundRect">
          <a:avLst/>
        </a:prstGeom>
        <a:gradFill rotWithShape="0">
          <a:gsLst>
            <a:gs pos="0">
              <a:schemeClr val="accent2">
                <a:hueOff val="428568"/>
                <a:satOff val="-48092"/>
                <a:lumOff val="8236"/>
                <a:alphaOff val="0"/>
                <a:shade val="51000"/>
                <a:satMod val="130000"/>
              </a:schemeClr>
            </a:gs>
            <a:gs pos="80000">
              <a:schemeClr val="accent2">
                <a:hueOff val="428568"/>
                <a:satOff val="-48092"/>
                <a:lumOff val="8236"/>
                <a:alphaOff val="0"/>
                <a:shade val="93000"/>
                <a:satMod val="130000"/>
              </a:schemeClr>
            </a:gs>
            <a:gs pos="100000">
              <a:schemeClr val="accent2">
                <a:hueOff val="428568"/>
                <a:satOff val="-48092"/>
                <a:lumOff val="823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lvl="0" algn="l" defTabSz="2844800">
            <a:lnSpc>
              <a:spcPct val="90000"/>
            </a:lnSpc>
            <a:spcBef>
              <a:spcPct val="0"/>
            </a:spcBef>
            <a:spcAft>
              <a:spcPct val="35000"/>
            </a:spcAft>
          </a:pPr>
          <a:r>
            <a:rPr lang="ru-RU" sz="6400" kern="1200" dirty="0"/>
            <a:t>педагоги</a:t>
          </a:r>
        </a:p>
      </dsp:txBody>
      <dsp:txXfrm>
        <a:off x="74934" y="3516564"/>
        <a:ext cx="6478936" cy="13851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3441A-EE77-49BE-A0C6-FB2D47687E36}">
      <dsp:nvSpPr>
        <dsp:cNvPr id="0" name=""/>
        <dsp:cNvSpPr/>
      </dsp:nvSpPr>
      <dsp:spPr>
        <a:xfrm>
          <a:off x="0" y="2066"/>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5C0233-C067-4AFE-BA15-A53A36E4E15A}">
      <dsp:nvSpPr>
        <dsp:cNvPr id="0" name=""/>
        <dsp:cNvSpPr/>
      </dsp:nvSpPr>
      <dsp:spPr>
        <a:xfrm>
          <a:off x="316857" y="237745"/>
          <a:ext cx="576104" cy="57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F163F0-D481-4CA1-94CF-09BCF8BC7D9A}">
      <dsp:nvSpPr>
        <dsp:cNvPr id="0" name=""/>
        <dsp:cNvSpPr/>
      </dsp:nvSpPr>
      <dsp:spPr>
        <a:xfrm>
          <a:off x="1209819" y="2066"/>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lvl="0" algn="l" defTabSz="755650">
            <a:lnSpc>
              <a:spcPct val="90000"/>
            </a:lnSpc>
            <a:spcBef>
              <a:spcPct val="0"/>
            </a:spcBef>
            <a:spcAft>
              <a:spcPct val="35000"/>
            </a:spcAft>
          </a:pPr>
          <a:r>
            <a:rPr lang="en-US" sz="1700" kern="1200" dirty="0"/>
            <a:t>http </a:t>
          </a:r>
          <a:r>
            <a:rPr lang="ru-RU" sz="1700" kern="1200" dirty="0"/>
            <a:t>:</a:t>
          </a:r>
          <a:r>
            <a:rPr lang="en-US" sz="1700" kern="1200" dirty="0"/>
            <a:t>//www.mir.pravo.by/</a:t>
          </a:r>
          <a:r>
            <a:rPr lang="ru-RU" sz="1700" kern="1200" dirty="0"/>
            <a:t>.</a:t>
          </a:r>
        </a:p>
        <a:p>
          <a:pPr lvl="0" algn="l" defTabSz="755650">
            <a:lnSpc>
              <a:spcPct val="90000"/>
            </a:lnSpc>
            <a:spcBef>
              <a:spcPct val="0"/>
            </a:spcBef>
            <a:spcAft>
              <a:spcPct val="35000"/>
            </a:spcAft>
          </a:pPr>
          <a:r>
            <a:rPr lang="en-US" sz="1700" b="0" i="0" kern="1200" dirty="0"/>
            <a:t>dps@ncpi.gov.by</a:t>
          </a:r>
          <a:r>
            <a:rPr lang="en-US" sz="1700" kern="1200" dirty="0"/>
            <a:t/>
          </a:r>
          <a:br>
            <a:rPr lang="en-US" sz="1700" kern="1200" dirty="0"/>
          </a:br>
          <a:r>
            <a:rPr lang="en-US" sz="1700" b="0" i="0" kern="1200" dirty="0"/>
            <a:t>+375-17-279-99-44</a:t>
          </a:r>
          <a:endParaRPr lang="en-US" sz="1700" kern="1200" dirty="0"/>
        </a:p>
      </dsp:txBody>
      <dsp:txXfrm>
        <a:off x="1209819" y="2066"/>
        <a:ext cx="5418984" cy="1047462"/>
      </dsp:txXfrm>
    </dsp:sp>
    <dsp:sp modelId="{629324E6-3345-4889-8BA3-9DE2572DF3D5}">
      <dsp:nvSpPr>
        <dsp:cNvPr id="0" name=""/>
        <dsp:cNvSpPr/>
      </dsp:nvSpPr>
      <dsp:spPr>
        <a:xfrm>
          <a:off x="0" y="1311395"/>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D2F13E-9268-4713-A153-923592EC28E5}">
      <dsp:nvSpPr>
        <dsp:cNvPr id="0" name=""/>
        <dsp:cNvSpPr/>
      </dsp:nvSpPr>
      <dsp:spPr>
        <a:xfrm>
          <a:off x="316857" y="1547074"/>
          <a:ext cx="576104" cy="576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8C6410-4123-4902-8916-45A7EB668C35}">
      <dsp:nvSpPr>
        <dsp:cNvPr id="0" name=""/>
        <dsp:cNvSpPr/>
      </dsp:nvSpPr>
      <dsp:spPr>
        <a:xfrm>
          <a:off x="1209819" y="1311395"/>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lvl="0" algn="l" defTabSz="755650">
            <a:lnSpc>
              <a:spcPct val="90000"/>
            </a:lnSpc>
            <a:spcBef>
              <a:spcPct val="0"/>
            </a:spcBef>
            <a:spcAft>
              <a:spcPct val="35000"/>
            </a:spcAft>
          </a:pPr>
          <a:r>
            <a:rPr lang="ru-RU" sz="1700" kern="1200"/>
            <a:t>-получить правовую помощь</a:t>
          </a:r>
          <a:endParaRPr lang="en-US" sz="1700" kern="1200"/>
        </a:p>
      </dsp:txBody>
      <dsp:txXfrm>
        <a:off x="1209819" y="1311395"/>
        <a:ext cx="5418984" cy="1047462"/>
      </dsp:txXfrm>
    </dsp:sp>
    <dsp:sp modelId="{47A661C4-B584-4F59-A6BE-F4129DE9EBE5}">
      <dsp:nvSpPr>
        <dsp:cNvPr id="0" name=""/>
        <dsp:cNvSpPr/>
      </dsp:nvSpPr>
      <dsp:spPr>
        <a:xfrm>
          <a:off x="0" y="2620723"/>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CFCA0E-1DFA-43D6-A5AE-E03B08C7C996}">
      <dsp:nvSpPr>
        <dsp:cNvPr id="0" name=""/>
        <dsp:cNvSpPr/>
      </dsp:nvSpPr>
      <dsp:spPr>
        <a:xfrm>
          <a:off x="316857" y="2856402"/>
          <a:ext cx="576104" cy="576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9FB825-3B2C-4375-AEC6-6D8304FE81AF}">
      <dsp:nvSpPr>
        <dsp:cNvPr id="0" name=""/>
        <dsp:cNvSpPr/>
      </dsp:nvSpPr>
      <dsp:spPr>
        <a:xfrm>
          <a:off x="1209819" y="2620723"/>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lvl="0" algn="l" defTabSz="755650">
            <a:lnSpc>
              <a:spcPct val="90000"/>
            </a:lnSpc>
            <a:spcBef>
              <a:spcPct val="0"/>
            </a:spcBef>
            <a:spcAft>
              <a:spcPct val="35000"/>
            </a:spcAft>
          </a:pPr>
          <a:r>
            <a:rPr lang="ru-RU" sz="1700" kern="1200"/>
            <a:t>-куда обращаться</a:t>
          </a:r>
          <a:endParaRPr lang="en-US" sz="1700" kern="1200"/>
        </a:p>
      </dsp:txBody>
      <dsp:txXfrm>
        <a:off x="1209819" y="2620723"/>
        <a:ext cx="5418984" cy="1047462"/>
      </dsp:txXfrm>
    </dsp:sp>
    <dsp:sp modelId="{34CB290B-FFEC-40C4-92A7-852F699392BF}">
      <dsp:nvSpPr>
        <dsp:cNvPr id="0" name=""/>
        <dsp:cNvSpPr/>
      </dsp:nvSpPr>
      <dsp:spPr>
        <a:xfrm>
          <a:off x="0" y="3930051"/>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D467EE-3633-4DF7-8D09-876AACE88F1A}">
      <dsp:nvSpPr>
        <dsp:cNvPr id="0" name=""/>
        <dsp:cNvSpPr/>
      </dsp:nvSpPr>
      <dsp:spPr>
        <a:xfrm>
          <a:off x="316857" y="4165730"/>
          <a:ext cx="576104" cy="576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651D01-C63F-4B1C-AE0C-EA6F8515F686}">
      <dsp:nvSpPr>
        <dsp:cNvPr id="0" name=""/>
        <dsp:cNvSpPr/>
      </dsp:nvSpPr>
      <dsp:spPr>
        <a:xfrm>
          <a:off x="1209819" y="3930051"/>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lvl="0" algn="l" defTabSz="755650">
            <a:lnSpc>
              <a:spcPct val="90000"/>
            </a:lnSpc>
            <a:spcBef>
              <a:spcPct val="0"/>
            </a:spcBef>
            <a:spcAft>
              <a:spcPct val="35000"/>
            </a:spcAft>
          </a:pPr>
          <a:r>
            <a:rPr lang="ru-RU" sz="1700" kern="1200"/>
            <a:t>-как поступить</a:t>
          </a:r>
          <a:endParaRPr lang="en-US" sz="1700" kern="1200"/>
        </a:p>
      </dsp:txBody>
      <dsp:txXfrm>
        <a:off x="1209819" y="3930051"/>
        <a:ext cx="5418984" cy="10474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89813-A121-43AD-ACB2-EE2B3525A5E5}">
      <dsp:nvSpPr>
        <dsp:cNvPr id="0" name=""/>
        <dsp:cNvSpPr/>
      </dsp:nvSpPr>
      <dsp:spPr>
        <a:xfrm>
          <a:off x="0" y="15377"/>
          <a:ext cx="5040313"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ru-RU" sz="4300" kern="1200"/>
            <a:t>8(017)</a:t>
          </a:r>
          <a:endParaRPr lang="en-US" sz="4300" kern="1200"/>
        </a:p>
      </dsp:txBody>
      <dsp:txXfrm>
        <a:off x="50347" y="65724"/>
        <a:ext cx="4939619" cy="930660"/>
      </dsp:txXfrm>
    </dsp:sp>
    <dsp:sp modelId="{FC34814F-BCA2-444A-B5E0-B8F8FEB092A7}">
      <dsp:nvSpPr>
        <dsp:cNvPr id="0" name=""/>
        <dsp:cNvSpPr/>
      </dsp:nvSpPr>
      <dsp:spPr>
        <a:xfrm>
          <a:off x="0" y="1170572"/>
          <a:ext cx="5040313"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ru-RU" sz="4300" kern="1200"/>
            <a:t>263-03-03</a:t>
          </a:r>
          <a:endParaRPr lang="en-US" sz="4300" kern="1200"/>
        </a:p>
      </dsp:txBody>
      <dsp:txXfrm>
        <a:off x="50347" y="1220919"/>
        <a:ext cx="4939619" cy="930660"/>
      </dsp:txXfrm>
    </dsp:sp>
    <dsp:sp modelId="{60DA907E-55D6-493E-891B-7642857AAB7A}">
      <dsp:nvSpPr>
        <dsp:cNvPr id="0" name=""/>
        <dsp:cNvSpPr/>
      </dsp:nvSpPr>
      <dsp:spPr>
        <a:xfrm>
          <a:off x="0" y="2325767"/>
          <a:ext cx="5040313"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ru-RU" sz="4300" kern="1200"/>
            <a:t>Ежедневно</a:t>
          </a:r>
          <a:endParaRPr lang="en-US" sz="4300" kern="1200"/>
        </a:p>
      </dsp:txBody>
      <dsp:txXfrm>
        <a:off x="50347" y="2376114"/>
        <a:ext cx="4939619" cy="930660"/>
      </dsp:txXfrm>
    </dsp:sp>
    <dsp:sp modelId="{334877CE-04F5-4BC7-8BF0-5F304D84B0F1}">
      <dsp:nvSpPr>
        <dsp:cNvPr id="0" name=""/>
        <dsp:cNvSpPr/>
      </dsp:nvSpPr>
      <dsp:spPr>
        <a:xfrm>
          <a:off x="0" y="3480962"/>
          <a:ext cx="5040313"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ru-RU" sz="4300" kern="1200"/>
            <a:t>круглосуточно</a:t>
          </a:r>
          <a:endParaRPr lang="en-US" sz="4300" kern="1200"/>
        </a:p>
      </dsp:txBody>
      <dsp:txXfrm>
        <a:off x="50347" y="3531309"/>
        <a:ext cx="4939619" cy="9306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97ED6-9FD5-4534-B56C-4E796116AAB3}">
      <dsp:nvSpPr>
        <dsp:cNvPr id="0" name=""/>
        <dsp:cNvSpPr/>
      </dsp:nvSpPr>
      <dsp:spPr>
        <a:xfrm>
          <a:off x="0" y="74873"/>
          <a:ext cx="3527425" cy="1350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ru-RU" sz="3400" kern="1200"/>
            <a:t>ЦЗМ</a:t>
          </a:r>
          <a:endParaRPr lang="en-US" sz="3400" kern="1200"/>
        </a:p>
      </dsp:txBody>
      <dsp:txXfrm>
        <a:off x="65934" y="140807"/>
        <a:ext cx="3395557" cy="1218787"/>
      </dsp:txXfrm>
    </dsp:sp>
    <dsp:sp modelId="{23F69303-1FC6-40DD-B399-E018C4C472FA}">
      <dsp:nvSpPr>
        <dsp:cNvPr id="0" name=""/>
        <dsp:cNvSpPr/>
      </dsp:nvSpPr>
      <dsp:spPr>
        <a:xfrm>
          <a:off x="0" y="1523449"/>
          <a:ext cx="3527425" cy="1350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ru-RU" sz="3400" kern="1200"/>
            <a:t>Г.Витебск, ул.Чкалова 14в</a:t>
          </a:r>
          <a:endParaRPr lang="en-US" sz="3400" kern="1200"/>
        </a:p>
      </dsp:txBody>
      <dsp:txXfrm>
        <a:off x="65934" y="1589383"/>
        <a:ext cx="3395557" cy="1218787"/>
      </dsp:txXfrm>
    </dsp:sp>
    <dsp:sp modelId="{C55DD256-2DAF-47FE-AC44-0F71F16AAB6F}">
      <dsp:nvSpPr>
        <dsp:cNvPr id="0" name=""/>
        <dsp:cNvSpPr/>
      </dsp:nvSpPr>
      <dsp:spPr>
        <a:xfrm>
          <a:off x="0" y="2972024"/>
          <a:ext cx="3527425" cy="1350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ru-RU" sz="3400" kern="1200"/>
            <a:t>8 (0212)</a:t>
          </a:r>
          <a:endParaRPr lang="en-US" sz="3400" kern="1200"/>
        </a:p>
      </dsp:txBody>
      <dsp:txXfrm>
        <a:off x="65934" y="3037958"/>
        <a:ext cx="3395557" cy="1218787"/>
      </dsp:txXfrm>
    </dsp:sp>
    <dsp:sp modelId="{D52EEBB5-C088-48A1-B5C2-76CF6E55C007}">
      <dsp:nvSpPr>
        <dsp:cNvPr id="0" name=""/>
        <dsp:cNvSpPr/>
      </dsp:nvSpPr>
      <dsp:spPr>
        <a:xfrm>
          <a:off x="0" y="4420599"/>
          <a:ext cx="3527425" cy="1350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ru-RU" sz="3400" b="1" kern="1200"/>
            <a:t>57-24-71</a:t>
          </a:r>
          <a:endParaRPr lang="en-US" sz="3400" kern="1200"/>
        </a:p>
      </dsp:txBody>
      <dsp:txXfrm>
        <a:off x="65934" y="4486533"/>
        <a:ext cx="3395557" cy="1218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0A0FC-0540-49C8-A2A2-1A907B168236}">
      <dsp:nvSpPr>
        <dsp:cNvPr id="0" name=""/>
        <dsp:cNvSpPr/>
      </dsp:nvSpPr>
      <dsp:spPr>
        <a:xfrm>
          <a:off x="0" y="1867"/>
          <a:ext cx="6628804" cy="82049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a:t>6.5 на 100тыс</a:t>
          </a:r>
          <a:r>
            <a:rPr lang="ru-RU" sz="2000" kern="1200"/>
            <a:t>. </a:t>
          </a:r>
          <a:endParaRPr lang="en-US" sz="2000" kern="1200"/>
        </a:p>
      </dsp:txBody>
      <dsp:txXfrm>
        <a:off x="40053" y="41920"/>
        <a:ext cx="6548698" cy="740389"/>
      </dsp:txXfrm>
    </dsp:sp>
    <dsp:sp modelId="{B7DC3A0C-BD68-47D0-9FE0-88094ABAAE57}">
      <dsp:nvSpPr>
        <dsp:cNvPr id="0" name=""/>
        <dsp:cNvSpPr/>
      </dsp:nvSpPr>
      <dsp:spPr>
        <a:xfrm>
          <a:off x="0" y="832937"/>
          <a:ext cx="6628804" cy="820495"/>
        </a:xfrm>
        <a:prstGeom prst="roundRect">
          <a:avLst/>
        </a:prstGeom>
        <a:gradFill rotWithShape="0">
          <a:gsLst>
            <a:gs pos="0">
              <a:schemeClr val="accent2">
                <a:hueOff val="85714"/>
                <a:satOff val="-9618"/>
                <a:lumOff val="1647"/>
                <a:alphaOff val="0"/>
                <a:shade val="51000"/>
                <a:satMod val="130000"/>
              </a:schemeClr>
            </a:gs>
            <a:gs pos="80000">
              <a:schemeClr val="accent2">
                <a:hueOff val="85714"/>
                <a:satOff val="-9618"/>
                <a:lumOff val="1647"/>
                <a:alphaOff val="0"/>
                <a:shade val="93000"/>
                <a:satMod val="130000"/>
              </a:schemeClr>
            </a:gs>
            <a:gs pos="100000">
              <a:schemeClr val="accent2">
                <a:hueOff val="85714"/>
                <a:satOff val="-9618"/>
                <a:lumOff val="16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a:t>(Аргентина, Армения, Азербайджан, Сирия, Израиль, Турция, Иран);</a:t>
          </a:r>
          <a:endParaRPr lang="en-US" sz="2000" kern="1200"/>
        </a:p>
      </dsp:txBody>
      <dsp:txXfrm>
        <a:off x="40053" y="872990"/>
        <a:ext cx="6548698" cy="740389"/>
      </dsp:txXfrm>
    </dsp:sp>
    <dsp:sp modelId="{3EC25116-5B37-406F-B963-26374D79574D}">
      <dsp:nvSpPr>
        <dsp:cNvPr id="0" name=""/>
        <dsp:cNvSpPr/>
      </dsp:nvSpPr>
      <dsp:spPr>
        <a:xfrm>
          <a:off x="0" y="1668066"/>
          <a:ext cx="6628804" cy="820495"/>
        </a:xfrm>
        <a:prstGeom prst="roundRect">
          <a:avLst/>
        </a:prstGeom>
        <a:gradFill rotWithShape="0">
          <a:gsLst>
            <a:gs pos="0">
              <a:schemeClr val="accent2">
                <a:hueOff val="171427"/>
                <a:satOff val="-19237"/>
                <a:lumOff val="3294"/>
                <a:alphaOff val="0"/>
                <a:shade val="51000"/>
                <a:satMod val="130000"/>
              </a:schemeClr>
            </a:gs>
            <a:gs pos="80000">
              <a:schemeClr val="accent2">
                <a:hueOff val="171427"/>
                <a:satOff val="-19237"/>
                <a:lumOff val="3294"/>
                <a:alphaOff val="0"/>
                <a:shade val="93000"/>
                <a:satMod val="130000"/>
              </a:schemeClr>
            </a:gs>
            <a:gs pos="100000">
              <a:schemeClr val="accent2">
                <a:hueOff val="171427"/>
                <a:satOff val="-19237"/>
                <a:lumOff val="329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a:t>6.5-13 на 100тыс.</a:t>
          </a:r>
          <a:endParaRPr lang="en-US" sz="2000" kern="1200"/>
        </a:p>
      </dsp:txBody>
      <dsp:txXfrm>
        <a:off x="40053" y="1708119"/>
        <a:ext cx="6548698" cy="740389"/>
      </dsp:txXfrm>
    </dsp:sp>
    <dsp:sp modelId="{E689C494-B008-4655-AA4C-09F8FB1082F9}">
      <dsp:nvSpPr>
        <dsp:cNvPr id="0" name=""/>
        <dsp:cNvSpPr/>
      </dsp:nvSpPr>
      <dsp:spPr>
        <a:xfrm>
          <a:off x="0" y="2495077"/>
          <a:ext cx="6628804" cy="820495"/>
        </a:xfrm>
        <a:prstGeom prst="roundRect">
          <a:avLst/>
        </a:prstGeom>
        <a:gradFill rotWithShape="0">
          <a:gsLst>
            <a:gs pos="0">
              <a:schemeClr val="accent2">
                <a:hueOff val="257141"/>
                <a:satOff val="-28855"/>
                <a:lumOff val="4942"/>
                <a:alphaOff val="0"/>
                <a:shade val="51000"/>
                <a:satMod val="130000"/>
              </a:schemeClr>
            </a:gs>
            <a:gs pos="80000">
              <a:schemeClr val="accent2">
                <a:hueOff val="257141"/>
                <a:satOff val="-28855"/>
                <a:lumOff val="4942"/>
                <a:alphaOff val="0"/>
                <a:shade val="93000"/>
                <a:satMod val="130000"/>
              </a:schemeClr>
            </a:gs>
            <a:gs pos="100000">
              <a:schemeClr val="accent2">
                <a:hueOff val="257141"/>
                <a:satOff val="-28855"/>
                <a:lumOff val="494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a:t>(Нидерланды, США, Великобритания,Италия, Ирландия, Индия);</a:t>
          </a:r>
          <a:endParaRPr lang="en-US" sz="2000" kern="1200"/>
        </a:p>
      </dsp:txBody>
      <dsp:txXfrm>
        <a:off x="40053" y="2535130"/>
        <a:ext cx="6548698" cy="740389"/>
      </dsp:txXfrm>
    </dsp:sp>
    <dsp:sp modelId="{0246F90A-B044-4A3A-B532-B69926B3F047}">
      <dsp:nvSpPr>
        <dsp:cNvPr id="0" name=""/>
        <dsp:cNvSpPr/>
      </dsp:nvSpPr>
      <dsp:spPr>
        <a:xfrm>
          <a:off x="0" y="3326148"/>
          <a:ext cx="6628804" cy="820495"/>
        </a:xfrm>
        <a:prstGeom prst="roundRect">
          <a:avLst/>
        </a:prstGeom>
        <a:gradFill rotWithShape="0">
          <a:gsLst>
            <a:gs pos="0">
              <a:schemeClr val="accent2">
                <a:hueOff val="342855"/>
                <a:satOff val="-38474"/>
                <a:lumOff val="6589"/>
                <a:alphaOff val="0"/>
                <a:shade val="51000"/>
                <a:satMod val="130000"/>
              </a:schemeClr>
            </a:gs>
            <a:gs pos="80000">
              <a:schemeClr val="accent2">
                <a:hueOff val="342855"/>
                <a:satOff val="-38474"/>
                <a:lumOff val="6589"/>
                <a:alphaOff val="0"/>
                <a:shade val="93000"/>
                <a:satMod val="130000"/>
              </a:schemeClr>
            </a:gs>
            <a:gs pos="100000">
              <a:schemeClr val="accent2">
                <a:hueOff val="342855"/>
                <a:satOff val="-38474"/>
                <a:lumOff val="65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a:t>больше 13 на 100 тыс.</a:t>
          </a:r>
          <a:endParaRPr lang="en-US" sz="2000" kern="1200"/>
        </a:p>
      </dsp:txBody>
      <dsp:txXfrm>
        <a:off x="40053" y="3366201"/>
        <a:ext cx="6548698" cy="740389"/>
      </dsp:txXfrm>
    </dsp:sp>
    <dsp:sp modelId="{D934A126-39AF-488C-BB89-3A456937BAA8}">
      <dsp:nvSpPr>
        <dsp:cNvPr id="0" name=""/>
        <dsp:cNvSpPr/>
      </dsp:nvSpPr>
      <dsp:spPr>
        <a:xfrm>
          <a:off x="0" y="4157218"/>
          <a:ext cx="6628804" cy="820495"/>
        </a:xfrm>
        <a:prstGeom prst="roundRect">
          <a:avLst/>
        </a:prstGeom>
        <a:gradFill rotWithShape="0">
          <a:gsLst>
            <a:gs pos="0">
              <a:schemeClr val="accent2">
                <a:hueOff val="428568"/>
                <a:satOff val="-48092"/>
                <a:lumOff val="8236"/>
                <a:alphaOff val="0"/>
                <a:shade val="51000"/>
                <a:satMod val="130000"/>
              </a:schemeClr>
            </a:gs>
            <a:gs pos="80000">
              <a:schemeClr val="accent2">
                <a:hueOff val="428568"/>
                <a:satOff val="-48092"/>
                <a:lumOff val="8236"/>
                <a:alphaOff val="0"/>
                <a:shade val="93000"/>
                <a:satMod val="130000"/>
              </a:schemeClr>
            </a:gs>
            <a:gs pos="100000">
              <a:schemeClr val="accent2">
                <a:hueOff val="428568"/>
                <a:satOff val="-48092"/>
                <a:lumOff val="823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a:t>(Финляндия, Дания, Украина, Венгрия, Германия, Польша, Франция, Япония, Беларусь, Латвия, Эстония, Россия, Эстония)</a:t>
          </a:r>
          <a:endParaRPr lang="en-US" sz="2000" kern="1200"/>
        </a:p>
      </dsp:txBody>
      <dsp:txXfrm>
        <a:off x="40053" y="4197271"/>
        <a:ext cx="6548698" cy="740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A3C10-57B6-41F4-AC44-B8468C1AC8C2}">
      <dsp:nvSpPr>
        <dsp:cNvPr id="0" name=""/>
        <dsp:cNvSpPr/>
      </dsp:nvSpPr>
      <dsp:spPr>
        <a:xfrm>
          <a:off x="0" y="118059"/>
          <a:ext cx="6628804" cy="154659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a:t>Недостаточно адекватная оценка последствий аутоагрессивных действий. Понятие «смерть» в этом возрасте обычно воспринимается как что-то временное, похожее на сон.</a:t>
          </a:r>
          <a:endParaRPr lang="en-US" sz="1800" kern="1200"/>
        </a:p>
      </dsp:txBody>
      <dsp:txXfrm>
        <a:off x="75498" y="193557"/>
        <a:ext cx="6477808" cy="1395597"/>
      </dsp:txXfrm>
    </dsp:sp>
    <dsp:sp modelId="{BDBD1EE7-6628-4C7B-80D3-8C2A4F766DBF}">
      <dsp:nvSpPr>
        <dsp:cNvPr id="0" name=""/>
        <dsp:cNvSpPr/>
      </dsp:nvSpPr>
      <dsp:spPr>
        <a:xfrm>
          <a:off x="0" y="1716493"/>
          <a:ext cx="6628804" cy="1546593"/>
        </a:xfrm>
        <a:prstGeom prst="roundRect">
          <a:avLst/>
        </a:prstGeom>
        <a:gradFill rotWithShape="0">
          <a:gsLst>
            <a:gs pos="0">
              <a:schemeClr val="accent2">
                <a:hueOff val="214284"/>
                <a:satOff val="-24046"/>
                <a:lumOff val="4118"/>
                <a:alphaOff val="0"/>
                <a:shade val="51000"/>
                <a:satMod val="130000"/>
              </a:schemeClr>
            </a:gs>
            <a:gs pos="80000">
              <a:schemeClr val="accent2">
                <a:hueOff val="214284"/>
                <a:satOff val="-24046"/>
                <a:lumOff val="4118"/>
                <a:alphaOff val="0"/>
                <a:shade val="93000"/>
                <a:satMod val="130000"/>
              </a:schemeClr>
            </a:gs>
            <a:gs pos="100000">
              <a:schemeClr val="accent2">
                <a:hueOff val="214284"/>
                <a:satOff val="-24046"/>
                <a:lumOff val="411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a:t>Отсутствуют четкие границы между истинной суицидальной попыткой и демонстративно-шантажным поступком, что заставляет в практических целях </a:t>
          </a:r>
          <a:r>
            <a:rPr lang="ru-RU" sz="1800" b="1" kern="1200"/>
            <a:t>все виды аутоагрессии </a:t>
          </a:r>
          <a:r>
            <a:rPr lang="ru-RU" sz="1800" kern="1200"/>
            <a:t>у детей и подростков рассматривать как разновидности суицидального поведения.</a:t>
          </a:r>
          <a:endParaRPr lang="en-US" sz="1800" kern="1200"/>
        </a:p>
      </dsp:txBody>
      <dsp:txXfrm>
        <a:off x="75498" y="1791991"/>
        <a:ext cx="6477808" cy="1395597"/>
      </dsp:txXfrm>
    </dsp:sp>
    <dsp:sp modelId="{30C37AD9-5D61-4CE1-9F97-3FAB2FDF1D6A}">
      <dsp:nvSpPr>
        <dsp:cNvPr id="0" name=""/>
        <dsp:cNvSpPr/>
      </dsp:nvSpPr>
      <dsp:spPr>
        <a:xfrm>
          <a:off x="0" y="3314927"/>
          <a:ext cx="6628804" cy="1546593"/>
        </a:xfrm>
        <a:prstGeom prst="roundRect">
          <a:avLst/>
        </a:prstGeom>
        <a:gradFill rotWithShape="0">
          <a:gsLst>
            <a:gs pos="0">
              <a:schemeClr val="accent2">
                <a:hueOff val="428568"/>
                <a:satOff val="-48092"/>
                <a:lumOff val="8236"/>
                <a:alphaOff val="0"/>
                <a:shade val="51000"/>
                <a:satMod val="130000"/>
              </a:schemeClr>
            </a:gs>
            <a:gs pos="80000">
              <a:schemeClr val="accent2">
                <a:hueOff val="428568"/>
                <a:satOff val="-48092"/>
                <a:lumOff val="8236"/>
                <a:alphaOff val="0"/>
                <a:shade val="93000"/>
                <a:satMod val="130000"/>
              </a:schemeClr>
            </a:gs>
            <a:gs pos="100000">
              <a:schemeClr val="accent2">
                <a:hueOff val="428568"/>
                <a:satOff val="-48092"/>
                <a:lumOff val="823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a:t>«Несерьезность», мимолетность и незначительность (с точки зрения взрослых) мотивов, которыми дети объясняют попытки самоубийства. </a:t>
          </a:r>
          <a:endParaRPr lang="en-US" sz="1800" kern="1200"/>
        </a:p>
      </dsp:txBody>
      <dsp:txXfrm>
        <a:off x="75498" y="3390425"/>
        <a:ext cx="6477808" cy="13955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AAB55-2227-4347-9933-046FD7026B3B}">
      <dsp:nvSpPr>
        <dsp:cNvPr id="0" name=""/>
        <dsp:cNvSpPr/>
      </dsp:nvSpPr>
      <dsp:spPr>
        <a:xfrm>
          <a:off x="0" y="39764"/>
          <a:ext cx="7275447" cy="91367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a:t>-потеря интереса к обычным видам деятельности</a:t>
          </a:r>
          <a:endParaRPr lang="en-US" sz="2300" kern="1200"/>
        </a:p>
      </dsp:txBody>
      <dsp:txXfrm>
        <a:off x="44602" y="84366"/>
        <a:ext cx="7186243" cy="824474"/>
      </dsp:txXfrm>
    </dsp:sp>
    <dsp:sp modelId="{2A919C23-FB40-4D7C-B112-94D81109D031}">
      <dsp:nvSpPr>
        <dsp:cNvPr id="0" name=""/>
        <dsp:cNvSpPr/>
      </dsp:nvSpPr>
      <dsp:spPr>
        <a:xfrm>
          <a:off x="0" y="1019682"/>
          <a:ext cx="7275447" cy="913678"/>
        </a:xfrm>
        <a:prstGeom prst="roundRect">
          <a:avLst/>
        </a:prstGeom>
        <a:gradFill rotWithShape="0">
          <a:gsLst>
            <a:gs pos="0">
              <a:schemeClr val="accent2">
                <a:hueOff val="85714"/>
                <a:satOff val="-9618"/>
                <a:lumOff val="1647"/>
                <a:alphaOff val="0"/>
                <a:shade val="51000"/>
                <a:satMod val="130000"/>
              </a:schemeClr>
            </a:gs>
            <a:gs pos="80000">
              <a:schemeClr val="accent2">
                <a:hueOff val="85714"/>
                <a:satOff val="-9618"/>
                <a:lumOff val="1647"/>
                <a:alphaOff val="0"/>
                <a:shade val="93000"/>
                <a:satMod val="130000"/>
              </a:schemeClr>
            </a:gs>
            <a:gs pos="100000">
              <a:schemeClr val="accent2">
                <a:hueOff val="85714"/>
                <a:satOff val="-9618"/>
                <a:lumOff val="16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a:t>-внезапное снижение успеваемости</a:t>
          </a:r>
          <a:endParaRPr lang="en-US" sz="2300" kern="1200"/>
        </a:p>
      </dsp:txBody>
      <dsp:txXfrm>
        <a:off x="44602" y="1064284"/>
        <a:ext cx="7186243" cy="824474"/>
      </dsp:txXfrm>
    </dsp:sp>
    <dsp:sp modelId="{9F35E701-9AF5-4962-AAE7-114610BD7B8C}">
      <dsp:nvSpPr>
        <dsp:cNvPr id="0" name=""/>
        <dsp:cNvSpPr/>
      </dsp:nvSpPr>
      <dsp:spPr>
        <a:xfrm>
          <a:off x="0" y="1999601"/>
          <a:ext cx="7275447" cy="913678"/>
        </a:xfrm>
        <a:prstGeom prst="roundRect">
          <a:avLst/>
        </a:prstGeom>
        <a:gradFill rotWithShape="0">
          <a:gsLst>
            <a:gs pos="0">
              <a:schemeClr val="accent2">
                <a:hueOff val="171427"/>
                <a:satOff val="-19237"/>
                <a:lumOff val="3294"/>
                <a:alphaOff val="0"/>
                <a:shade val="51000"/>
                <a:satMod val="130000"/>
              </a:schemeClr>
            </a:gs>
            <a:gs pos="80000">
              <a:schemeClr val="accent2">
                <a:hueOff val="171427"/>
                <a:satOff val="-19237"/>
                <a:lumOff val="3294"/>
                <a:alphaOff val="0"/>
                <a:shade val="93000"/>
                <a:satMod val="130000"/>
              </a:schemeClr>
            </a:gs>
            <a:gs pos="100000">
              <a:schemeClr val="accent2">
                <a:hueOff val="171427"/>
                <a:satOff val="-19237"/>
                <a:lumOff val="329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a:t>-необычное снижение активности, неспособность к волевым усилиям</a:t>
          </a:r>
          <a:endParaRPr lang="en-US" sz="2300" kern="1200"/>
        </a:p>
      </dsp:txBody>
      <dsp:txXfrm>
        <a:off x="44602" y="2044203"/>
        <a:ext cx="7186243" cy="824474"/>
      </dsp:txXfrm>
    </dsp:sp>
    <dsp:sp modelId="{3F5FA536-AB6B-4EFA-A3FF-9D303C4B715D}">
      <dsp:nvSpPr>
        <dsp:cNvPr id="0" name=""/>
        <dsp:cNvSpPr/>
      </dsp:nvSpPr>
      <dsp:spPr>
        <a:xfrm>
          <a:off x="0" y="2979520"/>
          <a:ext cx="7275447" cy="913678"/>
        </a:xfrm>
        <a:prstGeom prst="roundRect">
          <a:avLst/>
        </a:prstGeom>
        <a:gradFill rotWithShape="0">
          <a:gsLst>
            <a:gs pos="0">
              <a:schemeClr val="accent2">
                <a:hueOff val="257141"/>
                <a:satOff val="-28855"/>
                <a:lumOff val="4942"/>
                <a:alphaOff val="0"/>
                <a:shade val="51000"/>
                <a:satMod val="130000"/>
              </a:schemeClr>
            </a:gs>
            <a:gs pos="80000">
              <a:schemeClr val="accent2">
                <a:hueOff val="257141"/>
                <a:satOff val="-28855"/>
                <a:lumOff val="4942"/>
                <a:alphaOff val="0"/>
                <a:shade val="93000"/>
                <a:satMod val="130000"/>
              </a:schemeClr>
            </a:gs>
            <a:gs pos="100000">
              <a:schemeClr val="accent2">
                <a:hueOff val="257141"/>
                <a:satOff val="-28855"/>
                <a:lumOff val="494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a:t>-плохое поведение в школе</a:t>
          </a:r>
          <a:endParaRPr lang="en-US" sz="2300" kern="1200"/>
        </a:p>
      </dsp:txBody>
      <dsp:txXfrm>
        <a:off x="44602" y="3024122"/>
        <a:ext cx="7186243" cy="824474"/>
      </dsp:txXfrm>
    </dsp:sp>
    <dsp:sp modelId="{1B70BC9A-9A26-4FA0-8605-8F73810F3C00}">
      <dsp:nvSpPr>
        <dsp:cNvPr id="0" name=""/>
        <dsp:cNvSpPr/>
      </dsp:nvSpPr>
      <dsp:spPr>
        <a:xfrm>
          <a:off x="0" y="3959438"/>
          <a:ext cx="7275447" cy="913678"/>
        </a:xfrm>
        <a:prstGeom prst="roundRect">
          <a:avLst/>
        </a:prstGeom>
        <a:gradFill rotWithShape="0">
          <a:gsLst>
            <a:gs pos="0">
              <a:schemeClr val="accent2">
                <a:hueOff val="342855"/>
                <a:satOff val="-38474"/>
                <a:lumOff val="6589"/>
                <a:alphaOff val="0"/>
                <a:shade val="51000"/>
                <a:satMod val="130000"/>
              </a:schemeClr>
            </a:gs>
            <a:gs pos="80000">
              <a:schemeClr val="accent2">
                <a:hueOff val="342855"/>
                <a:satOff val="-38474"/>
                <a:lumOff val="6589"/>
                <a:alphaOff val="0"/>
                <a:shade val="93000"/>
                <a:satMod val="130000"/>
              </a:schemeClr>
            </a:gs>
            <a:gs pos="100000">
              <a:schemeClr val="accent2">
                <a:hueOff val="342855"/>
                <a:satOff val="-38474"/>
                <a:lumOff val="65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a:t>-необъяснимые или часто повторяющиеся исчезновения из дома</a:t>
          </a:r>
          <a:endParaRPr lang="en-US" sz="2300" kern="1200"/>
        </a:p>
      </dsp:txBody>
      <dsp:txXfrm>
        <a:off x="44602" y="4004040"/>
        <a:ext cx="7186243" cy="824474"/>
      </dsp:txXfrm>
    </dsp:sp>
    <dsp:sp modelId="{C0CB812C-C63F-499D-9EFB-D389848B829E}">
      <dsp:nvSpPr>
        <dsp:cNvPr id="0" name=""/>
        <dsp:cNvSpPr/>
      </dsp:nvSpPr>
      <dsp:spPr>
        <a:xfrm>
          <a:off x="0" y="4939357"/>
          <a:ext cx="7275447" cy="913678"/>
        </a:xfrm>
        <a:prstGeom prst="roundRect">
          <a:avLst/>
        </a:prstGeom>
        <a:gradFill rotWithShape="0">
          <a:gsLst>
            <a:gs pos="0">
              <a:schemeClr val="accent2">
                <a:hueOff val="428568"/>
                <a:satOff val="-48092"/>
                <a:lumOff val="8236"/>
                <a:alphaOff val="0"/>
                <a:shade val="51000"/>
                <a:satMod val="130000"/>
              </a:schemeClr>
            </a:gs>
            <a:gs pos="80000">
              <a:schemeClr val="accent2">
                <a:hueOff val="428568"/>
                <a:satOff val="-48092"/>
                <a:lumOff val="8236"/>
                <a:alphaOff val="0"/>
                <a:shade val="93000"/>
                <a:satMod val="130000"/>
              </a:schemeClr>
            </a:gs>
            <a:gs pos="100000">
              <a:schemeClr val="accent2">
                <a:hueOff val="428568"/>
                <a:satOff val="-48092"/>
                <a:lumOff val="823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a:t>-употребление ПАВ, инциденты с правоохранительными органами</a:t>
          </a:r>
          <a:endParaRPr lang="en-US" sz="2300" kern="1200"/>
        </a:p>
      </dsp:txBody>
      <dsp:txXfrm>
        <a:off x="44602" y="4983959"/>
        <a:ext cx="7186243" cy="8244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A246E-3C95-4651-ADE0-F1B64A623BAE}">
      <dsp:nvSpPr>
        <dsp:cNvPr id="0" name=""/>
        <dsp:cNvSpPr/>
      </dsp:nvSpPr>
      <dsp:spPr>
        <a:xfrm>
          <a:off x="0" y="3038"/>
          <a:ext cx="6628804" cy="13374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2ADF71-A1B5-48DA-BE0A-D3547EAD713B}">
      <dsp:nvSpPr>
        <dsp:cNvPr id="0" name=""/>
        <dsp:cNvSpPr/>
      </dsp:nvSpPr>
      <dsp:spPr>
        <a:xfrm>
          <a:off x="404567" y="303956"/>
          <a:ext cx="736296" cy="7355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48E671-725F-4820-9BAF-69B251E46C0D}">
      <dsp:nvSpPr>
        <dsp:cNvPr id="0" name=""/>
        <dsp:cNvSpPr/>
      </dsp:nvSpPr>
      <dsp:spPr>
        <a:xfrm>
          <a:off x="1545430" y="3038"/>
          <a:ext cx="5036563" cy="1421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389" tIns="150389" rIns="150389" bIns="150389" numCol="1" spcCol="1270" anchor="ctr" anchorCtr="0">
          <a:noAutofit/>
        </a:bodyPr>
        <a:lstStyle/>
        <a:p>
          <a:pPr lvl="0" algn="l" defTabSz="622300">
            <a:lnSpc>
              <a:spcPct val="90000"/>
            </a:lnSpc>
            <a:spcBef>
              <a:spcPct val="0"/>
            </a:spcBef>
            <a:spcAft>
              <a:spcPct val="35000"/>
            </a:spcAft>
          </a:pPr>
          <a:r>
            <a:rPr lang="ru-RU" sz="1400" kern="1200"/>
            <a:t>Школьники, страдающие депрессией, нередко обращаются к врачу с жалобами на соматические симптомы (головные боли, боли в животе, стреляющие боли в ногах или груди).</a:t>
          </a:r>
          <a:endParaRPr lang="en-US" sz="1400" kern="1200"/>
        </a:p>
      </dsp:txBody>
      <dsp:txXfrm>
        <a:off x="1545430" y="3038"/>
        <a:ext cx="5036563" cy="1421001"/>
      </dsp:txXfrm>
    </dsp:sp>
    <dsp:sp modelId="{4E2E4EFE-E85A-4CD3-80DA-D26C95FFD3B2}">
      <dsp:nvSpPr>
        <dsp:cNvPr id="0" name=""/>
        <dsp:cNvSpPr/>
      </dsp:nvSpPr>
      <dsp:spPr>
        <a:xfrm>
          <a:off x="0" y="1779289"/>
          <a:ext cx="6628804" cy="13374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F6A888-456C-411F-A033-95B2DE55ADBB}">
      <dsp:nvSpPr>
        <dsp:cNvPr id="0" name=""/>
        <dsp:cNvSpPr/>
      </dsp:nvSpPr>
      <dsp:spPr>
        <a:xfrm>
          <a:off x="404567" y="2080207"/>
          <a:ext cx="736296" cy="7355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FDCEB2-0B6B-4EA4-9C83-9793A9E875AB}">
      <dsp:nvSpPr>
        <dsp:cNvPr id="0" name=""/>
        <dsp:cNvSpPr/>
      </dsp:nvSpPr>
      <dsp:spPr>
        <a:xfrm>
          <a:off x="1545430" y="1779289"/>
          <a:ext cx="5036563" cy="1421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389" tIns="150389" rIns="150389" bIns="150389" numCol="1" spcCol="1270" anchor="ctr" anchorCtr="0">
          <a:noAutofit/>
        </a:bodyPr>
        <a:lstStyle/>
        <a:p>
          <a:pPr lvl="0" algn="l" defTabSz="622300">
            <a:lnSpc>
              <a:spcPct val="90000"/>
            </a:lnSpc>
            <a:spcBef>
              <a:spcPct val="0"/>
            </a:spcBef>
            <a:spcAft>
              <a:spcPct val="35000"/>
            </a:spcAft>
          </a:pPr>
          <a:r>
            <a:rPr lang="ru-RU" sz="1400" b="1" kern="1200"/>
            <a:t>Девочки</a:t>
          </a:r>
          <a:r>
            <a:rPr lang="ru-RU" sz="1400" kern="1200"/>
            <a:t> в состоянии депрессии </a:t>
          </a:r>
          <a:r>
            <a:rPr lang="ru-RU" sz="1400" b="1" kern="1200"/>
            <a:t>обычно замыкаются </a:t>
          </a:r>
          <a:r>
            <a:rPr lang="ru-RU" sz="1400" kern="1200"/>
            <a:t>в себе, становятся молчаливыми, печальными и пассивными. </a:t>
          </a:r>
          <a:endParaRPr lang="en-US" sz="1400" kern="1200"/>
        </a:p>
      </dsp:txBody>
      <dsp:txXfrm>
        <a:off x="1545430" y="1779289"/>
        <a:ext cx="5036563" cy="1421001"/>
      </dsp:txXfrm>
    </dsp:sp>
    <dsp:sp modelId="{0F469870-27A4-4A38-B857-3D6BCB394993}">
      <dsp:nvSpPr>
        <dsp:cNvPr id="0" name=""/>
        <dsp:cNvSpPr/>
      </dsp:nvSpPr>
      <dsp:spPr>
        <a:xfrm>
          <a:off x="0" y="3555541"/>
          <a:ext cx="6628804" cy="13374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E92C50-8186-4DC1-9ECA-2A404F109F74}">
      <dsp:nvSpPr>
        <dsp:cNvPr id="0" name=""/>
        <dsp:cNvSpPr/>
      </dsp:nvSpPr>
      <dsp:spPr>
        <a:xfrm>
          <a:off x="404962" y="3856459"/>
          <a:ext cx="736296" cy="7355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8DDEBF-C520-417F-BCA8-7E57DEC7457F}">
      <dsp:nvSpPr>
        <dsp:cNvPr id="0" name=""/>
        <dsp:cNvSpPr/>
      </dsp:nvSpPr>
      <dsp:spPr>
        <a:xfrm>
          <a:off x="1546221" y="3555541"/>
          <a:ext cx="4985943" cy="1421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389" tIns="150389" rIns="150389" bIns="150389" numCol="1" spcCol="1270" anchor="ctr" anchorCtr="0">
          <a:noAutofit/>
        </a:bodyPr>
        <a:lstStyle/>
        <a:p>
          <a:pPr lvl="0" algn="l" defTabSz="622300">
            <a:lnSpc>
              <a:spcPct val="90000"/>
            </a:lnSpc>
            <a:spcBef>
              <a:spcPct val="0"/>
            </a:spcBef>
            <a:spcAft>
              <a:spcPct val="35000"/>
            </a:spcAft>
          </a:pPr>
          <a:r>
            <a:rPr lang="ru-RU" sz="1400" b="1" kern="1200"/>
            <a:t>Мальчики</a:t>
          </a:r>
          <a:r>
            <a:rPr lang="ru-RU" sz="1400" kern="1200"/>
            <a:t> чаще проявляют склонность к </a:t>
          </a:r>
          <a:r>
            <a:rPr lang="ru-RU" sz="1400" b="1" kern="1200"/>
            <a:t>разрушительному и агрессивному поведению</a:t>
          </a:r>
          <a:r>
            <a:rPr lang="ru-RU" sz="1400" kern="1200"/>
            <a:t>, учителям и родителям приходится уделять им много внимания. Агрессивность может приводить к изоляции и одиночеству, которые сами по себе являются факторами риска суицидального поведения.</a:t>
          </a:r>
          <a:endParaRPr lang="en-US" sz="1400" kern="1200"/>
        </a:p>
      </dsp:txBody>
      <dsp:txXfrm>
        <a:off x="1546221" y="3555541"/>
        <a:ext cx="4985943" cy="14210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56685-507A-4BC3-B075-B3037FE903FD}">
      <dsp:nvSpPr>
        <dsp:cNvPr id="0" name=""/>
        <dsp:cNvSpPr/>
      </dsp:nvSpPr>
      <dsp:spPr>
        <a:xfrm>
          <a:off x="0" y="464185"/>
          <a:ext cx="8115957" cy="11334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1CF0A-DC0B-4E83-A2D6-1893C7182EF8}">
      <dsp:nvSpPr>
        <dsp:cNvPr id="0" name=""/>
        <dsp:cNvSpPr/>
      </dsp:nvSpPr>
      <dsp:spPr>
        <a:xfrm>
          <a:off x="342876" y="719217"/>
          <a:ext cx="623411" cy="6234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6CD004-9F82-44CF-8ACE-02DABE71127F}">
      <dsp:nvSpPr>
        <dsp:cNvPr id="0" name=""/>
        <dsp:cNvSpPr/>
      </dsp:nvSpPr>
      <dsp:spPr>
        <a:xfrm>
          <a:off x="1309164" y="464185"/>
          <a:ext cx="6806792" cy="1133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959" tIns="119959" rIns="119959" bIns="119959" numCol="1" spcCol="1270" anchor="ctr" anchorCtr="0">
          <a:noAutofit/>
        </a:bodyPr>
        <a:lstStyle/>
        <a:p>
          <a:pPr lvl="0" algn="l" defTabSz="711200">
            <a:lnSpc>
              <a:spcPct val="90000"/>
            </a:lnSpc>
            <a:spcBef>
              <a:spcPct val="0"/>
            </a:spcBef>
            <a:spcAft>
              <a:spcPct val="35000"/>
            </a:spcAft>
          </a:pPr>
          <a:r>
            <a:rPr lang="ru-RU" sz="1600" kern="1200" dirty="0"/>
            <a:t>если существенно изменилось эмоциональное состояние подростка и от этого страдает он и (или) окружающие, (например, стал подавлен, тосклив или напротив чересчур весел, и это состояние сохраняется длительное время);</a:t>
          </a:r>
          <a:endParaRPr lang="en-US" sz="1600" kern="1200" dirty="0"/>
        </a:p>
      </dsp:txBody>
      <dsp:txXfrm>
        <a:off x="1309164" y="464185"/>
        <a:ext cx="6806792" cy="1133475"/>
      </dsp:txXfrm>
    </dsp:sp>
    <dsp:sp modelId="{F47E8C2F-D2FD-4C5A-BCEB-A98412361674}">
      <dsp:nvSpPr>
        <dsp:cNvPr id="0" name=""/>
        <dsp:cNvSpPr/>
      </dsp:nvSpPr>
      <dsp:spPr>
        <a:xfrm>
          <a:off x="0" y="1856740"/>
          <a:ext cx="8115957" cy="11334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8E946-D62A-4FF0-82E6-06728A57115D}">
      <dsp:nvSpPr>
        <dsp:cNvPr id="0" name=""/>
        <dsp:cNvSpPr/>
      </dsp:nvSpPr>
      <dsp:spPr>
        <a:xfrm>
          <a:off x="342876" y="2111772"/>
          <a:ext cx="623411" cy="6234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07FC52-30A0-4A3A-8DCD-7633A2CEFF2D}">
      <dsp:nvSpPr>
        <dsp:cNvPr id="0" name=""/>
        <dsp:cNvSpPr/>
      </dsp:nvSpPr>
      <dsp:spPr>
        <a:xfrm>
          <a:off x="1309164" y="1856740"/>
          <a:ext cx="6806792" cy="1133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959" tIns="119959" rIns="119959" bIns="119959" numCol="1" spcCol="1270" anchor="ctr" anchorCtr="0">
          <a:noAutofit/>
        </a:bodyPr>
        <a:lstStyle/>
        <a:p>
          <a:pPr lvl="0" algn="l" defTabSz="889000">
            <a:lnSpc>
              <a:spcPct val="90000"/>
            </a:lnSpc>
            <a:spcBef>
              <a:spcPct val="0"/>
            </a:spcBef>
            <a:spcAft>
              <a:spcPct val="35000"/>
            </a:spcAft>
          </a:pPr>
          <a:r>
            <a:rPr lang="ru-RU" sz="2000" kern="1200" dirty="0"/>
            <a:t>если испытывает явно преувеличенную тревогу или страх по поводу обычных жизненных ситуаций;</a:t>
          </a:r>
          <a:endParaRPr lang="en-US" sz="2000" kern="1200" dirty="0"/>
        </a:p>
      </dsp:txBody>
      <dsp:txXfrm>
        <a:off x="1309164" y="1856740"/>
        <a:ext cx="6806792" cy="11334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4E419-4BC0-48D1-B318-52CBA99BE63D}">
      <dsp:nvSpPr>
        <dsp:cNvPr id="0" name=""/>
        <dsp:cNvSpPr/>
      </dsp:nvSpPr>
      <dsp:spPr>
        <a:xfrm>
          <a:off x="0" y="0"/>
          <a:ext cx="8115956" cy="10176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F6C7DE-661A-4B70-A20D-DECD3F19221B}">
      <dsp:nvSpPr>
        <dsp:cNvPr id="0" name=""/>
        <dsp:cNvSpPr/>
      </dsp:nvSpPr>
      <dsp:spPr>
        <a:xfrm>
          <a:off x="307850" y="229414"/>
          <a:ext cx="559729" cy="5597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DFC501-413C-4A96-A8EF-42DCAA8C6E7D}">
      <dsp:nvSpPr>
        <dsp:cNvPr id="0" name=""/>
        <dsp:cNvSpPr/>
      </dsp:nvSpPr>
      <dsp:spPr>
        <a:xfrm>
          <a:off x="1175431" y="434"/>
          <a:ext cx="6940524" cy="101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05" tIns="107705" rIns="107705" bIns="107705" numCol="1" spcCol="1270" anchor="ctr" anchorCtr="0">
          <a:noAutofit/>
        </a:bodyPr>
        <a:lstStyle/>
        <a:p>
          <a:pPr lvl="0" algn="l" defTabSz="889000">
            <a:lnSpc>
              <a:spcPct val="90000"/>
            </a:lnSpc>
            <a:spcBef>
              <a:spcPct val="0"/>
            </a:spcBef>
            <a:spcAft>
              <a:spcPct val="35000"/>
            </a:spcAft>
          </a:pPr>
          <a:r>
            <a:rPr lang="ru-RU" sz="2000" kern="1200" dirty="0"/>
            <a:t>если наблюдаются резкие и стойкие нарушения сна, аппетита, ухудшение памяти;</a:t>
          </a:r>
          <a:endParaRPr lang="en-US" sz="2000" kern="1200" dirty="0"/>
        </a:p>
      </dsp:txBody>
      <dsp:txXfrm>
        <a:off x="1175431" y="434"/>
        <a:ext cx="6940524" cy="1017689"/>
      </dsp:txXfrm>
    </dsp:sp>
    <dsp:sp modelId="{D0940B7D-E629-4A93-A8BF-1175E5858D4F}">
      <dsp:nvSpPr>
        <dsp:cNvPr id="0" name=""/>
        <dsp:cNvSpPr/>
      </dsp:nvSpPr>
      <dsp:spPr>
        <a:xfrm>
          <a:off x="0" y="1272546"/>
          <a:ext cx="8115956" cy="10176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112517-6790-4523-8F32-395844BEE749}">
      <dsp:nvSpPr>
        <dsp:cNvPr id="0" name=""/>
        <dsp:cNvSpPr/>
      </dsp:nvSpPr>
      <dsp:spPr>
        <a:xfrm>
          <a:off x="307850" y="1501526"/>
          <a:ext cx="559729" cy="5597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0FD4DD-B180-4339-8F7C-EDFDC6FB1EAE}">
      <dsp:nvSpPr>
        <dsp:cNvPr id="0" name=""/>
        <dsp:cNvSpPr/>
      </dsp:nvSpPr>
      <dsp:spPr>
        <a:xfrm>
          <a:off x="1175431" y="1272546"/>
          <a:ext cx="6940524" cy="101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05" tIns="107705" rIns="107705" bIns="107705" numCol="1" spcCol="1270" anchor="ctr" anchorCtr="0">
          <a:noAutofit/>
        </a:bodyPr>
        <a:lstStyle/>
        <a:p>
          <a:pPr lvl="0" algn="l" defTabSz="889000">
            <a:lnSpc>
              <a:spcPct val="90000"/>
            </a:lnSpc>
            <a:spcBef>
              <a:spcPct val="0"/>
            </a:spcBef>
            <a:spcAft>
              <a:spcPct val="35000"/>
            </a:spcAft>
          </a:pPr>
          <a:r>
            <a:rPr lang="ru-RU" sz="2000" kern="1200" dirty="0"/>
            <a:t>если ребенок в своем психическом развитии явно отстает от сверстников;</a:t>
          </a:r>
          <a:endParaRPr lang="en-US" sz="2000" kern="1200" dirty="0"/>
        </a:p>
      </dsp:txBody>
      <dsp:txXfrm>
        <a:off x="1175431" y="1272546"/>
        <a:ext cx="6940524" cy="1017689"/>
      </dsp:txXfrm>
    </dsp:sp>
    <dsp:sp modelId="{6229A24A-D458-41D4-8AC4-8556D5109A33}">
      <dsp:nvSpPr>
        <dsp:cNvPr id="0" name=""/>
        <dsp:cNvSpPr/>
      </dsp:nvSpPr>
      <dsp:spPr>
        <a:xfrm>
          <a:off x="0" y="2544657"/>
          <a:ext cx="8115956" cy="10176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9F8FC6-E2A9-4F10-A2DF-C8EC7079356E}">
      <dsp:nvSpPr>
        <dsp:cNvPr id="0" name=""/>
        <dsp:cNvSpPr/>
      </dsp:nvSpPr>
      <dsp:spPr>
        <a:xfrm>
          <a:off x="307850" y="2773637"/>
          <a:ext cx="559729" cy="5597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4AD420-71D4-4A7B-BBB8-B74AE29F52F8}">
      <dsp:nvSpPr>
        <dsp:cNvPr id="0" name=""/>
        <dsp:cNvSpPr/>
      </dsp:nvSpPr>
      <dsp:spPr>
        <a:xfrm>
          <a:off x="1175431" y="2544657"/>
          <a:ext cx="6940524" cy="101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05" tIns="107705" rIns="107705" bIns="107705" numCol="1" spcCol="1270" anchor="ctr" anchorCtr="0">
          <a:noAutofit/>
        </a:bodyPr>
        <a:lstStyle/>
        <a:p>
          <a:pPr lvl="0" algn="l" defTabSz="889000">
            <a:lnSpc>
              <a:spcPct val="90000"/>
            </a:lnSpc>
            <a:spcBef>
              <a:spcPct val="0"/>
            </a:spcBef>
            <a:spcAft>
              <a:spcPct val="35000"/>
            </a:spcAft>
          </a:pPr>
          <a:r>
            <a:rPr lang="ru-RU" sz="2000" kern="1200" dirty="0"/>
            <a:t>если есть суицидальные тенденции, высказывания о нежелании жить.</a:t>
          </a:r>
          <a:endParaRPr lang="en-US" sz="2000" kern="1200" dirty="0"/>
        </a:p>
      </dsp:txBody>
      <dsp:txXfrm>
        <a:off x="1175431" y="2544657"/>
        <a:ext cx="6940524" cy="10176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22B02-BC4A-4556-9E20-882049EA49FA}">
      <dsp:nvSpPr>
        <dsp:cNvPr id="0" name=""/>
        <dsp:cNvSpPr/>
      </dsp:nvSpPr>
      <dsp:spPr>
        <a:xfrm>
          <a:off x="0" y="2066"/>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AB58EF-CE33-4C91-90B1-8C568530B1D9}">
      <dsp:nvSpPr>
        <dsp:cNvPr id="0" name=""/>
        <dsp:cNvSpPr/>
      </dsp:nvSpPr>
      <dsp:spPr>
        <a:xfrm>
          <a:off x="316857" y="237745"/>
          <a:ext cx="576104" cy="57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5A1C9A-4F98-47E2-B526-5AE58C2487CF}">
      <dsp:nvSpPr>
        <dsp:cNvPr id="0" name=""/>
        <dsp:cNvSpPr/>
      </dsp:nvSpPr>
      <dsp:spPr>
        <a:xfrm>
          <a:off x="1209819" y="2066"/>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lvl="0" algn="l" defTabSz="844550">
            <a:lnSpc>
              <a:spcPct val="90000"/>
            </a:lnSpc>
            <a:spcBef>
              <a:spcPct val="0"/>
            </a:spcBef>
            <a:spcAft>
              <a:spcPct val="35000"/>
            </a:spcAft>
          </a:pPr>
          <a:r>
            <a:rPr lang="ru-RU" sz="1900" kern="1200"/>
            <a:t>Вы должны оставаться самим собой (остальное обман)</a:t>
          </a:r>
          <a:endParaRPr lang="en-US" sz="1900" kern="1200"/>
        </a:p>
      </dsp:txBody>
      <dsp:txXfrm>
        <a:off x="1209819" y="2066"/>
        <a:ext cx="5418984" cy="1047462"/>
      </dsp:txXfrm>
    </dsp:sp>
    <dsp:sp modelId="{BDE72764-2E5E-4B27-BEB6-10E438E50C8E}">
      <dsp:nvSpPr>
        <dsp:cNvPr id="0" name=""/>
        <dsp:cNvSpPr/>
      </dsp:nvSpPr>
      <dsp:spPr>
        <a:xfrm>
          <a:off x="0" y="1311395"/>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D9D08D-FE89-43BB-B3DF-DBEB4C47AA5C}">
      <dsp:nvSpPr>
        <dsp:cNvPr id="0" name=""/>
        <dsp:cNvSpPr/>
      </dsp:nvSpPr>
      <dsp:spPr>
        <a:xfrm>
          <a:off x="316857" y="1547074"/>
          <a:ext cx="576104" cy="576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850DCE-11B0-4974-A25C-C1CA27095DBF}">
      <dsp:nvSpPr>
        <dsp:cNvPr id="0" name=""/>
        <dsp:cNvSpPr/>
      </dsp:nvSpPr>
      <dsp:spPr>
        <a:xfrm>
          <a:off x="1209819" y="1311395"/>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lvl="0" algn="l" defTabSz="844550">
            <a:lnSpc>
              <a:spcPct val="90000"/>
            </a:lnSpc>
            <a:spcBef>
              <a:spcPct val="0"/>
            </a:spcBef>
            <a:spcAft>
              <a:spcPct val="35000"/>
            </a:spcAft>
          </a:pPr>
          <a:r>
            <a:rPr lang="ru-RU" sz="1900" kern="1200"/>
            <a:t>Задача – вступить в контакт</a:t>
          </a:r>
          <a:endParaRPr lang="en-US" sz="1900" kern="1200"/>
        </a:p>
      </dsp:txBody>
      <dsp:txXfrm>
        <a:off x="1209819" y="1311395"/>
        <a:ext cx="5418984" cy="1047462"/>
      </dsp:txXfrm>
    </dsp:sp>
    <dsp:sp modelId="{CE34553A-7B72-487D-A8EE-60AB02ADD0BD}">
      <dsp:nvSpPr>
        <dsp:cNvPr id="0" name=""/>
        <dsp:cNvSpPr/>
      </dsp:nvSpPr>
      <dsp:spPr>
        <a:xfrm>
          <a:off x="0" y="2620723"/>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226ED-86AE-46C4-99CD-52DCD655E9E3}">
      <dsp:nvSpPr>
        <dsp:cNvPr id="0" name=""/>
        <dsp:cNvSpPr/>
      </dsp:nvSpPr>
      <dsp:spPr>
        <a:xfrm>
          <a:off x="316857" y="2856402"/>
          <a:ext cx="576104" cy="576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CDD6DD-A270-4380-A57F-605E8793F999}">
      <dsp:nvSpPr>
        <dsp:cNvPr id="0" name=""/>
        <dsp:cNvSpPr/>
      </dsp:nvSpPr>
      <dsp:spPr>
        <a:xfrm>
          <a:off x="1209819" y="2620723"/>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lvl="0" algn="l" defTabSz="844550">
            <a:lnSpc>
              <a:spcPct val="90000"/>
            </a:lnSpc>
            <a:spcBef>
              <a:spcPct val="0"/>
            </a:spcBef>
            <a:spcAft>
              <a:spcPct val="35000"/>
            </a:spcAft>
          </a:pPr>
          <a:r>
            <a:rPr lang="ru-RU" sz="1900" kern="1200"/>
            <a:t>Что именно говорите (или не говорите) – не столь важно. Важно, КАК вы это говорите (голос, интонация передает)</a:t>
          </a:r>
          <a:endParaRPr lang="en-US" sz="1900" kern="1200"/>
        </a:p>
      </dsp:txBody>
      <dsp:txXfrm>
        <a:off x="1209819" y="2620723"/>
        <a:ext cx="5418984" cy="1047462"/>
      </dsp:txXfrm>
    </dsp:sp>
    <dsp:sp modelId="{05A86E59-CAB6-40CA-8BEE-F5D9517BC546}">
      <dsp:nvSpPr>
        <dsp:cNvPr id="0" name=""/>
        <dsp:cNvSpPr/>
      </dsp:nvSpPr>
      <dsp:spPr>
        <a:xfrm>
          <a:off x="0" y="3930051"/>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60CB36-4A0E-47DA-B70B-DDAE67BAC539}">
      <dsp:nvSpPr>
        <dsp:cNvPr id="0" name=""/>
        <dsp:cNvSpPr/>
      </dsp:nvSpPr>
      <dsp:spPr>
        <a:xfrm>
          <a:off x="316857" y="4165730"/>
          <a:ext cx="576104" cy="576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CD1E47-BBD7-406B-BFB3-6A155CF652A3}">
      <dsp:nvSpPr>
        <dsp:cNvPr id="0" name=""/>
        <dsp:cNvSpPr/>
      </dsp:nvSpPr>
      <dsp:spPr>
        <a:xfrm>
          <a:off x="1209819" y="3930051"/>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lvl="0" algn="l" defTabSz="844550">
            <a:lnSpc>
              <a:spcPct val="90000"/>
            </a:lnSpc>
            <a:spcBef>
              <a:spcPct val="0"/>
            </a:spcBef>
            <a:spcAft>
              <a:spcPct val="35000"/>
            </a:spcAft>
          </a:pPr>
          <a:r>
            <a:rPr lang="ru-RU" sz="1900" kern="1200"/>
            <a:t>Имейте дело с человеком, а не с «Проблемой». Говорите как равный, а не как старший</a:t>
          </a:r>
          <a:endParaRPr lang="en-US" sz="1900" kern="1200"/>
        </a:p>
      </dsp:txBody>
      <dsp:txXfrm>
        <a:off x="1209819" y="3930051"/>
        <a:ext cx="5418984" cy="10474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8132A-961D-4227-925F-E910794D4EB0}">
      <dsp:nvSpPr>
        <dsp:cNvPr id="0" name=""/>
        <dsp:cNvSpPr/>
      </dsp:nvSpPr>
      <dsp:spPr>
        <a:xfrm>
          <a:off x="0" y="621"/>
          <a:ext cx="9618133" cy="14545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9C6370-8ACD-477D-B9BA-F8DF02C87110}">
      <dsp:nvSpPr>
        <dsp:cNvPr id="0" name=""/>
        <dsp:cNvSpPr/>
      </dsp:nvSpPr>
      <dsp:spPr>
        <a:xfrm>
          <a:off x="439996" y="327891"/>
          <a:ext cx="799993" cy="7999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BD2843-41DA-4BCF-BD8E-F77E5D5DE778}">
      <dsp:nvSpPr>
        <dsp:cNvPr id="0" name=""/>
        <dsp:cNvSpPr/>
      </dsp:nvSpPr>
      <dsp:spPr>
        <a:xfrm>
          <a:off x="1679987" y="621"/>
          <a:ext cx="7938145" cy="145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938" tIns="153938" rIns="153938" bIns="153938" numCol="1" spcCol="1270" anchor="ctr" anchorCtr="0">
          <a:noAutofit/>
        </a:bodyPr>
        <a:lstStyle/>
        <a:p>
          <a:pPr lvl="0" algn="l" defTabSz="889000">
            <a:lnSpc>
              <a:spcPct val="100000"/>
            </a:lnSpc>
            <a:spcBef>
              <a:spcPct val="0"/>
            </a:spcBef>
            <a:spcAft>
              <a:spcPct val="35000"/>
            </a:spcAft>
          </a:pPr>
          <a:r>
            <a:rPr lang="ru-RU" sz="2000" kern="1200"/>
            <a:t>5. Сосредоточьте свое внимание. Вслушивайтесь в чувства, а не только в факты, и в то, о чем умалчивается, наряду с тем, о чем говорится. Позвольте человеку, не перебивая излить душу.</a:t>
          </a:r>
          <a:endParaRPr lang="en-US" sz="2000" kern="1200"/>
        </a:p>
      </dsp:txBody>
      <dsp:txXfrm>
        <a:off x="1679987" y="621"/>
        <a:ext cx="7938145" cy="1454534"/>
      </dsp:txXfrm>
    </dsp:sp>
    <dsp:sp modelId="{8463FE7F-0FA8-4A63-80E0-4B67B932D2E2}">
      <dsp:nvSpPr>
        <dsp:cNvPr id="0" name=""/>
        <dsp:cNvSpPr/>
      </dsp:nvSpPr>
      <dsp:spPr>
        <a:xfrm>
          <a:off x="0" y="1818789"/>
          <a:ext cx="9618133" cy="14545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C02BAD-EC07-49BA-81EE-6044FF69BDB8}">
      <dsp:nvSpPr>
        <dsp:cNvPr id="0" name=""/>
        <dsp:cNvSpPr/>
      </dsp:nvSpPr>
      <dsp:spPr>
        <a:xfrm>
          <a:off x="439996" y="2146060"/>
          <a:ext cx="799993" cy="7999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A378D6-2386-4D54-B012-329A65C8332D}">
      <dsp:nvSpPr>
        <dsp:cNvPr id="0" name=""/>
        <dsp:cNvSpPr/>
      </dsp:nvSpPr>
      <dsp:spPr>
        <a:xfrm>
          <a:off x="1679987" y="1818789"/>
          <a:ext cx="7938145" cy="145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938" tIns="153938" rIns="153938" bIns="153938" numCol="1" spcCol="1270" anchor="ctr" anchorCtr="0">
          <a:noAutofit/>
        </a:bodyPr>
        <a:lstStyle/>
        <a:p>
          <a:pPr lvl="0" algn="l" defTabSz="844550">
            <a:lnSpc>
              <a:spcPct val="100000"/>
            </a:lnSpc>
            <a:spcBef>
              <a:spcPct val="0"/>
            </a:spcBef>
            <a:spcAft>
              <a:spcPct val="35000"/>
            </a:spcAft>
          </a:pPr>
          <a:r>
            <a:rPr lang="ru-RU" sz="1900" kern="1200" dirty="0"/>
            <a:t>6. Не думайте, что вам что-то говорить каждый раз, когда возникает пауза. </a:t>
          </a:r>
          <a:r>
            <a:rPr lang="ru-RU" sz="2400" b="1" kern="1200" dirty="0">
              <a:solidFill>
                <a:srgbClr val="FF0000"/>
              </a:solidFill>
            </a:rPr>
            <a:t>Молчание дает каждому время подумать!</a:t>
          </a:r>
          <a:endParaRPr lang="en-US" sz="2400" kern="1200" dirty="0">
            <a:solidFill>
              <a:srgbClr val="FF0000"/>
            </a:solidFill>
          </a:endParaRPr>
        </a:p>
      </dsp:txBody>
      <dsp:txXfrm>
        <a:off x="1679987" y="1818789"/>
        <a:ext cx="7938145" cy="1454534"/>
      </dsp:txXfrm>
    </dsp:sp>
    <dsp:sp modelId="{CEDF4E95-BE61-4A6A-8845-188D87290946}">
      <dsp:nvSpPr>
        <dsp:cNvPr id="0" name=""/>
        <dsp:cNvSpPr/>
      </dsp:nvSpPr>
      <dsp:spPr>
        <a:xfrm>
          <a:off x="0" y="3636957"/>
          <a:ext cx="9618133" cy="14545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F587AF-5B00-49E7-B57B-7833D7C76ACA}">
      <dsp:nvSpPr>
        <dsp:cNvPr id="0" name=""/>
        <dsp:cNvSpPr/>
      </dsp:nvSpPr>
      <dsp:spPr>
        <a:xfrm>
          <a:off x="439996" y="3964228"/>
          <a:ext cx="799993" cy="7999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13BE6D-8F83-4104-8E56-9709CD7E3C33}">
      <dsp:nvSpPr>
        <dsp:cNvPr id="0" name=""/>
        <dsp:cNvSpPr/>
      </dsp:nvSpPr>
      <dsp:spPr>
        <a:xfrm>
          <a:off x="1679987" y="3636957"/>
          <a:ext cx="7938145" cy="145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938" tIns="153938" rIns="153938" bIns="153938" numCol="1" spcCol="1270" anchor="ctr" anchorCtr="0">
          <a:noAutofit/>
        </a:bodyPr>
        <a:lstStyle/>
        <a:p>
          <a:pPr lvl="0" algn="l" defTabSz="889000">
            <a:lnSpc>
              <a:spcPct val="100000"/>
            </a:lnSpc>
            <a:spcBef>
              <a:spcPct val="0"/>
            </a:spcBef>
            <a:spcAft>
              <a:spcPct val="35000"/>
            </a:spcAft>
          </a:pPr>
          <a:r>
            <a:rPr lang="ru-RU" sz="2000" kern="1200"/>
            <a:t>7. Не устраивайте допрос с пристрастием. Простые, прямые вопросы («что случилось?», «что произошло?») для собеседника будут менее угрожающими, чем сложные, «расследующие» вопросы</a:t>
          </a:r>
          <a:endParaRPr lang="en-US" sz="2000" kern="1200"/>
        </a:p>
      </dsp:txBody>
      <dsp:txXfrm>
        <a:off x="1679987" y="3636957"/>
        <a:ext cx="7938145" cy="14545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40A3C-F856-452E-BC63-0D6AF30FCC47}" type="datetimeFigureOut">
              <a:rPr lang="ru-RU" smtClean="0"/>
              <a:t>23.09.2021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C8839-978A-4AAF-9392-DCAD4A15714D}" type="slidenum">
              <a:rPr lang="ru-RU" smtClean="0"/>
              <a:t>‹#›</a:t>
            </a:fld>
            <a:endParaRPr lang="ru-RU"/>
          </a:p>
        </p:txBody>
      </p:sp>
    </p:spTree>
    <p:extLst>
      <p:ext uri="{BB962C8B-B14F-4D97-AF65-F5344CB8AC3E}">
        <p14:creationId xmlns:p14="http://schemas.microsoft.com/office/powerpoint/2010/main" val="3017276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a:extLst>
              <a:ext uri="{FF2B5EF4-FFF2-40B4-BE49-F238E27FC236}">
                <a16:creationId xmlns:a16="http://schemas.microsoft.com/office/drawing/2014/main" id="{AB036AFF-E54E-488C-9293-F15C2D28DA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a:extLst>
              <a:ext uri="{FF2B5EF4-FFF2-40B4-BE49-F238E27FC236}">
                <a16:creationId xmlns:a16="http://schemas.microsoft.com/office/drawing/2014/main" id="{2748317E-A77B-42D6-8CE3-439CBE283D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b="1" i="1"/>
              <a:t>Антивитальные переживания</a:t>
            </a:r>
            <a:r>
              <a:rPr lang="ru-RU" altLang="ru-RU"/>
              <a:t> – размышления об отсутствии ценности жизни без чётких представлений о своей смерти</a:t>
            </a:r>
          </a:p>
          <a:p>
            <a:pPr eaLnBrk="1" hangingPunct="1">
              <a:spcBef>
                <a:spcPct val="0"/>
              </a:spcBef>
            </a:pPr>
            <a:r>
              <a:rPr lang="ru-RU" altLang="ru-RU" b="1" i="1"/>
              <a:t>Пассивные суицидальные мысли</a:t>
            </a:r>
            <a:r>
              <a:rPr lang="ru-RU" altLang="ru-RU"/>
              <a:t> – фантазии на тему своей смерти, но не лишения себя жизни</a:t>
            </a:r>
          </a:p>
          <a:p>
            <a:pPr eaLnBrk="1" hangingPunct="1">
              <a:spcBef>
                <a:spcPct val="0"/>
              </a:spcBef>
            </a:pPr>
            <a:r>
              <a:rPr lang="ru-RU" altLang="ru-RU" b="1" i="1"/>
              <a:t>Суицидальные замыслы</a:t>
            </a:r>
            <a:r>
              <a:rPr lang="ru-RU" altLang="ru-RU"/>
              <a:t> – разработка плана суицида</a:t>
            </a:r>
          </a:p>
          <a:p>
            <a:pPr eaLnBrk="1" hangingPunct="1">
              <a:spcBef>
                <a:spcPct val="0"/>
              </a:spcBef>
            </a:pPr>
            <a:r>
              <a:rPr lang="ru-RU" altLang="ru-RU" b="1" i="1"/>
              <a:t>Суицидальные намерения – </a:t>
            </a:r>
            <a:r>
              <a:rPr lang="ru-RU" altLang="ru-RU"/>
              <a:t>решение к выполнению плана</a:t>
            </a:r>
          </a:p>
          <a:p>
            <a:pPr eaLnBrk="1" hangingPunct="1">
              <a:spcBef>
                <a:spcPct val="0"/>
              </a:spcBef>
            </a:pPr>
            <a:endParaRPr lang="ru-RU" altLang="ru-RU"/>
          </a:p>
        </p:txBody>
      </p:sp>
      <p:sp>
        <p:nvSpPr>
          <p:cNvPr id="62468" name="Номер слайда 3">
            <a:extLst>
              <a:ext uri="{FF2B5EF4-FFF2-40B4-BE49-F238E27FC236}">
                <a16:creationId xmlns:a16="http://schemas.microsoft.com/office/drawing/2014/main" id="{3D73D8AB-2714-4756-AF52-9F48C21D37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AD703E-8F5B-46A3-803B-AB5A603A6FEF}" type="slidenum">
              <a:rPr lang="ru-RU" altLang="ru-RU" smtClean="0">
                <a:latin typeface="Calibri" panose="020F0502020204030204" pitchFamily="34" charset="0"/>
              </a:rPr>
              <a:pPr/>
              <a:t>13</a:t>
            </a:fld>
            <a:endParaRPr lang="ru-RU" altLang="ru-RU">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a:extLst>
              <a:ext uri="{FF2B5EF4-FFF2-40B4-BE49-F238E27FC236}">
                <a16:creationId xmlns:a16="http://schemas.microsoft.com/office/drawing/2014/main" id="{8E6070CB-4A5E-4CE8-A878-71D03957D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Заметки 2">
            <a:extLst>
              <a:ext uri="{FF2B5EF4-FFF2-40B4-BE49-F238E27FC236}">
                <a16:creationId xmlns:a16="http://schemas.microsoft.com/office/drawing/2014/main" id="{1ED9E2EF-C037-458C-984C-CA51985AA6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64516" name="Номер слайда 3">
            <a:extLst>
              <a:ext uri="{FF2B5EF4-FFF2-40B4-BE49-F238E27FC236}">
                <a16:creationId xmlns:a16="http://schemas.microsoft.com/office/drawing/2014/main" id="{E08D3177-0361-4004-B094-0D6D7E4356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3E49CB-EE28-480D-A72F-3948802B610D}" type="slidenum">
              <a:rPr lang="ru-RU" altLang="ru-RU" smtClean="0">
                <a:latin typeface="Calibri" panose="020F0502020204030204" pitchFamily="34" charset="0"/>
              </a:rPr>
              <a:pPr/>
              <a:t>14</a:t>
            </a:fld>
            <a:endParaRPr lang="ru-RU" altLang="ru-RU">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91477" y="2276872"/>
            <a:ext cx="9793088" cy="1440160"/>
          </a:xfrm>
        </p:spPr>
        <p:txBody>
          <a:bodyPr/>
          <a:lstStyle>
            <a:lvl1pPr>
              <a:defRPr b="1">
                <a:solidFill>
                  <a:schemeClr val="accent1">
                    <a:lumMod val="75000"/>
                  </a:schemeClr>
                </a:solidFill>
                <a:effectLst>
                  <a:outerShdw blurRad="38100" dist="38100" dir="2700000" algn="tl">
                    <a:srgbClr val="000000">
                      <a:alpha val="43137"/>
                    </a:srgbClr>
                  </a:outerShdw>
                </a:effectLst>
              </a:defRPr>
            </a:lvl1pPr>
          </a:lstStyle>
          <a:p>
            <a:r>
              <a:rPr lang="ru-RU" smtClean="0"/>
              <a:t>Образец заголовка</a:t>
            </a:r>
            <a:endParaRPr lang="ru-RU" dirty="0"/>
          </a:p>
        </p:txBody>
      </p:sp>
      <p:sp>
        <p:nvSpPr>
          <p:cNvPr id="4" name="Дата 3"/>
          <p:cNvSpPr>
            <a:spLocks noGrp="1"/>
          </p:cNvSpPr>
          <p:nvPr>
            <p:ph type="dt" sz="half" idx="10"/>
          </p:nvPr>
        </p:nvSpPr>
        <p:spPr/>
        <p:txBody>
          <a:bodyPr/>
          <a:lstStyle>
            <a:lvl1pPr>
              <a:defRPr>
                <a:solidFill>
                  <a:schemeClr val="accent2">
                    <a:lumMod val="75000"/>
                  </a:schemeClr>
                </a:solidFill>
              </a:defRPr>
            </a:lvl1pPr>
          </a:lstStyle>
          <a:p>
            <a:fld id="{B61BEF0D-F0BB-DE4B-95CE-6DB70DBA9567}" type="datetimeFigureOut">
              <a:rPr lang="en-US" smtClean="0"/>
              <a:pPr/>
              <a:t>9/23/2021</a:t>
            </a:fld>
            <a:endParaRPr lang="en-US" dirty="0"/>
          </a:p>
        </p:txBody>
      </p:sp>
      <p:sp>
        <p:nvSpPr>
          <p:cNvPr id="5" name="Нижний колонтитул 4"/>
          <p:cNvSpPr>
            <a:spLocks noGrp="1"/>
          </p:cNvSpPr>
          <p:nvPr>
            <p:ph type="ftr" sz="quarter" idx="11"/>
          </p:nvPr>
        </p:nvSpPr>
        <p:spPr/>
        <p:txBody>
          <a:bodyPr/>
          <a:lstStyle>
            <a:lvl1pPr>
              <a:defRPr>
                <a:solidFill>
                  <a:schemeClr val="accent2">
                    <a:lumMod val="75000"/>
                  </a:schemeClr>
                </a:solidFill>
              </a:defRPr>
            </a:lvl1pPr>
          </a:lstStyle>
          <a:p>
            <a:endParaRPr lang="en-US" dirty="0"/>
          </a:p>
        </p:txBody>
      </p:sp>
      <p:sp>
        <p:nvSpPr>
          <p:cNvPr id="6" name="Номер слайда 5"/>
          <p:cNvSpPr>
            <a:spLocks noGrp="1"/>
          </p:cNvSpPr>
          <p:nvPr>
            <p:ph type="sldNum" sz="quarter" idx="12"/>
          </p:nvPr>
        </p:nvSpPr>
        <p:spPr/>
        <p:txBody>
          <a:bodyPr/>
          <a:lstStyle>
            <a:lvl1pPr>
              <a:defRPr>
                <a:solidFill>
                  <a:schemeClr val="accent2">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84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55C6B4A9-1611-4792-9094-5F34BCA07E0B}" type="datetimeFigureOut">
              <a:rPr lang="en-US" smtClean="0"/>
              <a:t>9/23/2021</a:t>
            </a:fld>
            <a:endParaRPr lang="en-US" dirty="0"/>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en-US" dirty="0"/>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89333C77-0158-454C-844F-B7AB9BD7DAD4}" type="slidenum">
              <a:rPr lang="en-US" smtClean="0"/>
              <a:t>‹#›</a:t>
            </a:fld>
            <a:endParaRPr lang="en-US" dirty="0"/>
          </a:p>
        </p:txBody>
      </p:sp>
    </p:spTree>
    <p:extLst>
      <p:ext uri="{BB962C8B-B14F-4D97-AF65-F5344CB8AC3E}">
        <p14:creationId xmlns:p14="http://schemas.microsoft.com/office/powerpoint/2010/main" val="139396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B61BEF0D-F0BB-DE4B-95CE-6DB70DBA9567}" type="datetimeFigureOut">
              <a:rPr lang="en-US" smtClean="0"/>
              <a:pPr/>
              <a:t>9/23/2021</a:t>
            </a:fld>
            <a:endParaRPr lang="en-US" dirty="0"/>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en-US" dirty="0"/>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186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5257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accent2">
                    <a:lumMod val="75000"/>
                  </a:schemeClr>
                </a:solidFill>
              </a:defRPr>
            </a:lvl1pPr>
          </a:lstStyle>
          <a:p>
            <a:fld id="{B61BEF0D-F0BB-DE4B-95CE-6DB70DBA9567}" type="datetimeFigureOut">
              <a:rPr lang="en-US" smtClean="0"/>
              <a:pPr/>
              <a:t>9/23/2021</a:t>
            </a:fld>
            <a:endParaRPr lang="en-US" dirty="0"/>
          </a:p>
        </p:txBody>
      </p:sp>
      <p:sp>
        <p:nvSpPr>
          <p:cNvPr id="5" name="Нижний колонтитул 4"/>
          <p:cNvSpPr>
            <a:spLocks noGrp="1"/>
          </p:cNvSpPr>
          <p:nvPr>
            <p:ph type="ftr" sz="quarter" idx="11"/>
          </p:nvPr>
        </p:nvSpPr>
        <p:spPr/>
        <p:txBody>
          <a:bodyPr/>
          <a:lstStyle>
            <a:lvl1pPr>
              <a:defRPr>
                <a:solidFill>
                  <a:schemeClr val="accent2">
                    <a:lumMod val="75000"/>
                  </a:schemeClr>
                </a:solidFill>
              </a:defRPr>
            </a:lvl1pPr>
          </a:lstStyle>
          <a:p>
            <a:endParaRPr lang="en-US" dirty="0"/>
          </a:p>
        </p:txBody>
      </p:sp>
      <p:sp>
        <p:nvSpPr>
          <p:cNvPr id="6" name="Номер слайда 5"/>
          <p:cNvSpPr>
            <a:spLocks noGrp="1"/>
          </p:cNvSpPr>
          <p:nvPr>
            <p:ph type="sldNum" sz="quarter" idx="12"/>
          </p:nvPr>
        </p:nvSpPr>
        <p:spPr/>
        <p:txBody>
          <a:bodyPr/>
          <a:lstStyle>
            <a:lvl1pPr>
              <a:defRPr>
                <a:solidFill>
                  <a:schemeClr val="accent2">
                    <a:lumMod val="75000"/>
                  </a:schemeClr>
                </a:solidFill>
              </a:defRPr>
            </a:lvl1pPr>
          </a:lstStyle>
          <a:p>
            <a:fld id="{D57F1E4F-1CFF-5643-939E-217C01CDF565}" type="slidenum">
              <a:rPr lang="en-US" smtClean="0"/>
              <a:pPr/>
              <a:t>‹#›</a:t>
            </a:fld>
            <a:endParaRPr lang="en-US" dirty="0"/>
          </a:p>
        </p:txBody>
      </p:sp>
      <p:sp>
        <p:nvSpPr>
          <p:cNvPr id="12" name="Номер слайда 5"/>
          <p:cNvSpPr txBox="1">
            <a:spLocks/>
          </p:cNvSpPr>
          <p:nvPr/>
        </p:nvSpPr>
        <p:spPr>
          <a:xfrm>
            <a:off x="8940800" y="6508751"/>
            <a:ext cx="28448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1200" dirty="0">
              <a:solidFill>
                <a:schemeClr val="accent2">
                  <a:lumMod val="75000"/>
                </a:schemeClr>
              </a:solidFill>
            </a:endParaRPr>
          </a:p>
        </p:txBody>
      </p:sp>
      <p:sp>
        <p:nvSpPr>
          <p:cNvPr id="13" name="Заголовок 1"/>
          <p:cNvSpPr>
            <a:spLocks noGrp="1"/>
          </p:cNvSpPr>
          <p:nvPr>
            <p:ph type="title"/>
          </p:nvPr>
        </p:nvSpPr>
        <p:spPr>
          <a:xfrm>
            <a:off x="143339" y="45855"/>
            <a:ext cx="11905323" cy="1048666"/>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14" name="Текст 2"/>
          <p:cNvSpPr>
            <a:spLocks noGrp="1"/>
          </p:cNvSpPr>
          <p:nvPr>
            <p:ph idx="1"/>
          </p:nvPr>
        </p:nvSpPr>
        <p:spPr>
          <a:xfrm>
            <a:off x="239349" y="1340768"/>
            <a:ext cx="11809312" cy="496855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18100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5733" y="4406901"/>
            <a:ext cx="7630551" cy="1362075"/>
          </a:xfrm>
        </p:spPr>
        <p:txBody>
          <a:bodyPr anchor="t"/>
          <a:lstStyle>
            <a:lvl1pPr algn="l">
              <a:defRPr sz="4000" b="1" cap="all">
                <a:solidFill>
                  <a:schemeClr val="bg1">
                    <a:lumMod val="95000"/>
                  </a:schemeClr>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3695733" y="2906713"/>
            <a:ext cx="7630551"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solidFill>
                  <a:schemeClr val="bg1">
                    <a:lumMod val="95000"/>
                  </a:schemeClr>
                </a:solidFill>
              </a:defRPr>
            </a:lvl1pPr>
          </a:lstStyle>
          <a:p>
            <a:fld id="{B61BEF0D-F0BB-DE4B-95CE-6DB70DBA9567}" type="datetimeFigureOut">
              <a:rPr lang="en-US" smtClean="0"/>
              <a:pPr/>
              <a:t>9/23/2021</a:t>
            </a:fld>
            <a:endParaRPr lang="en-US" dirty="0"/>
          </a:p>
        </p:txBody>
      </p:sp>
      <p:sp>
        <p:nvSpPr>
          <p:cNvPr id="5" name="Нижний колонтитул 4"/>
          <p:cNvSpPr>
            <a:spLocks noGrp="1"/>
          </p:cNvSpPr>
          <p:nvPr>
            <p:ph type="ftr" sz="quarter" idx="11"/>
          </p:nvPr>
        </p:nvSpPr>
        <p:spPr/>
        <p:txBody>
          <a:bodyPr/>
          <a:lstStyle>
            <a:lvl1pPr>
              <a:defRPr>
                <a:solidFill>
                  <a:schemeClr val="bg1">
                    <a:lumMod val="95000"/>
                  </a:schemeClr>
                </a:solidFill>
              </a:defRPr>
            </a:lvl1pPr>
          </a:lstStyle>
          <a:p>
            <a:endParaRPr lang="en-US" dirty="0"/>
          </a:p>
        </p:txBody>
      </p:sp>
      <p:sp>
        <p:nvSpPr>
          <p:cNvPr id="6" name="Номер слайда 5"/>
          <p:cNvSpPr>
            <a:spLocks noGrp="1"/>
          </p:cNvSpPr>
          <p:nvPr>
            <p:ph type="sldNum" sz="quarter" idx="12"/>
          </p:nvPr>
        </p:nvSpPr>
        <p:spPr/>
        <p:txBody>
          <a:bodyPr/>
          <a:lstStyle>
            <a:lvl1pPr>
              <a:defRPr>
                <a:solidFill>
                  <a:schemeClr val="bg1">
                    <a:lumMod val="9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38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smtClean="0"/>
              <a:t>Образец заголовка</a:t>
            </a:r>
            <a:endParaRPr lang="ru-RU" dirty="0"/>
          </a:p>
        </p:txBody>
      </p:sp>
      <p:sp>
        <p:nvSpPr>
          <p:cNvPr id="3" name="Объект 2"/>
          <p:cNvSpPr>
            <a:spLocks noGrp="1"/>
          </p:cNvSpPr>
          <p:nvPr>
            <p:ph sz="half" idx="1"/>
          </p:nvPr>
        </p:nvSpPr>
        <p:spPr>
          <a:xfrm>
            <a:off x="239349" y="2060848"/>
            <a:ext cx="576064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192011" y="2071390"/>
            <a:ext cx="576064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EB712588-04B1-427B-82EE-E8DB90309F08}" type="datetimeFigureOut">
              <a:rPr lang="en-US" smtClean="0"/>
              <a:t>9/23/2021</a:t>
            </a:fld>
            <a:endParaRPr lang="en-US" dirty="0"/>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en-US" dirty="0"/>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6FF9F0C5-380F-41C2-899A-BAC0F0927E16}" type="slidenum">
              <a:rPr lang="en-US" smtClean="0"/>
              <a:t>‹#›</a:t>
            </a:fld>
            <a:endParaRPr lang="en-US" dirty="0"/>
          </a:p>
        </p:txBody>
      </p:sp>
    </p:spTree>
    <p:extLst>
      <p:ext uri="{BB962C8B-B14F-4D97-AF65-F5344CB8AC3E}">
        <p14:creationId xmlns:p14="http://schemas.microsoft.com/office/powerpoint/2010/main" val="62891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335360" y="1916832"/>
            <a:ext cx="5568619"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35360" y="2556594"/>
            <a:ext cx="5568619"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288022" y="1934294"/>
            <a:ext cx="5664629"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288022" y="2574056"/>
            <a:ext cx="5664629"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a:xfrm>
            <a:off x="1833747" y="6410897"/>
            <a:ext cx="1620652" cy="365125"/>
          </a:xfrm>
        </p:spPr>
        <p:txBody>
          <a:bodyPr/>
          <a:lstStyle>
            <a:lvl1pPr>
              <a:defRPr>
                <a:solidFill>
                  <a:schemeClr val="accent6">
                    <a:lumMod val="60000"/>
                    <a:lumOff val="40000"/>
                  </a:schemeClr>
                </a:solidFill>
              </a:defRPr>
            </a:lvl1pPr>
          </a:lstStyle>
          <a:p>
            <a:fld id="{B61BEF0D-F0BB-DE4B-95CE-6DB70DBA9567}" type="datetimeFigureOut">
              <a:rPr lang="en-US" smtClean="0"/>
              <a:pPr/>
              <a:t>9/23/2021</a:t>
            </a:fld>
            <a:endParaRPr lang="en-US" dirty="0"/>
          </a:p>
        </p:txBody>
      </p:sp>
      <p:sp>
        <p:nvSpPr>
          <p:cNvPr id="8" name="Нижний колонтитул 7"/>
          <p:cNvSpPr>
            <a:spLocks noGrp="1"/>
          </p:cNvSpPr>
          <p:nvPr>
            <p:ph type="ftr" sz="quarter" idx="11"/>
          </p:nvPr>
        </p:nvSpPr>
        <p:spPr>
          <a:xfrm>
            <a:off x="5538912" y="6356351"/>
            <a:ext cx="2199456" cy="365125"/>
          </a:xfrm>
        </p:spPr>
        <p:txBody>
          <a:bodyPr/>
          <a:lstStyle>
            <a:lvl1pPr>
              <a:defRPr>
                <a:solidFill>
                  <a:schemeClr val="accent6">
                    <a:lumMod val="60000"/>
                    <a:lumOff val="40000"/>
                  </a:schemeClr>
                </a:solidFill>
              </a:defRPr>
            </a:lvl1pPr>
          </a:lstStyle>
          <a:p>
            <a:endParaRPr lang="en-US" dirty="0"/>
          </a:p>
        </p:txBody>
      </p:sp>
      <p:sp>
        <p:nvSpPr>
          <p:cNvPr id="9" name="Номер слайда 8"/>
          <p:cNvSpPr>
            <a:spLocks noGrp="1"/>
          </p:cNvSpPr>
          <p:nvPr>
            <p:ph type="sldNum" sz="quarter" idx="12"/>
          </p:nvPr>
        </p:nvSpPr>
        <p:spPr>
          <a:xfrm>
            <a:off x="9961747" y="6356351"/>
            <a:ext cx="1620652" cy="365125"/>
          </a:xfrm>
        </p:spPr>
        <p:txBody>
          <a:bodyPr/>
          <a:lstStyle>
            <a:lvl1pPr>
              <a:defRPr>
                <a:solidFill>
                  <a:schemeClr val="accent6">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728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B61BEF0D-F0BB-DE4B-95CE-6DB70DBA9567}" type="datetimeFigureOut">
              <a:rPr lang="en-US" smtClean="0"/>
              <a:pPr/>
              <a:t>9/23/2021</a:t>
            </a:fld>
            <a:endParaRPr lang="en-US" dirty="0"/>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en-US" dirty="0"/>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099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B61BEF0D-F0BB-DE4B-95CE-6DB70DBA9567}" type="datetimeFigureOut">
              <a:rPr lang="en-US" smtClean="0"/>
              <a:pPr/>
              <a:t>9/23/2021</a:t>
            </a:fld>
            <a:endParaRPr lang="en-US" dirty="0"/>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en-US" dirty="0"/>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836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513622"/>
            <a:ext cx="4011084" cy="921478"/>
          </a:xfrm>
        </p:spPr>
        <p:txBody>
          <a:bodyPr anchor="b"/>
          <a:lstStyle>
            <a:lvl1pPr algn="l">
              <a:defRPr sz="2000" b="1">
                <a:solidFill>
                  <a:schemeClr val="accent6">
                    <a:lumMod val="60000"/>
                    <a:lumOff val="40000"/>
                  </a:schemeClr>
                </a:solidFill>
              </a:defRPr>
            </a:lvl1pPr>
          </a:lstStyle>
          <a:p>
            <a:r>
              <a:rPr lang="ru-RU" smtClean="0"/>
              <a:t>Образец заголовка</a:t>
            </a:r>
            <a:endParaRPr lang="ru-RU" dirty="0"/>
          </a:p>
        </p:txBody>
      </p:sp>
      <p:sp>
        <p:nvSpPr>
          <p:cNvPr id="3" name="Объект 2"/>
          <p:cNvSpPr>
            <a:spLocks noGrp="1"/>
          </p:cNvSpPr>
          <p:nvPr>
            <p:ph idx="1"/>
          </p:nvPr>
        </p:nvSpPr>
        <p:spPr>
          <a:xfrm>
            <a:off x="4751851" y="1916833"/>
            <a:ext cx="6815667"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42A54C80-263E-416B-A8E0-580EDEADCBDC}" type="datetimeFigureOut">
              <a:rPr lang="en-US" smtClean="0"/>
              <a:t>9/23/2021</a:t>
            </a:fld>
            <a:endParaRPr lang="en-US" dirty="0"/>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en-US" dirty="0"/>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388142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solidFill>
                  <a:schemeClr val="accent6">
                    <a:lumMod val="60000"/>
                    <a:lumOff val="40000"/>
                  </a:schemeClr>
                </a:solidFill>
              </a:defRPr>
            </a:lvl1pPr>
          </a:lstStyle>
          <a:p>
            <a:r>
              <a:rPr lang="ru-RU" smtClean="0"/>
              <a:t>Образец заголовка</a:t>
            </a:r>
            <a:endParaRPr lang="ru-RU" dirty="0"/>
          </a:p>
        </p:txBody>
      </p:sp>
      <p:sp>
        <p:nvSpPr>
          <p:cNvPr id="3" name="Рисунок 2"/>
          <p:cNvSpPr>
            <a:spLocks noGrp="1"/>
          </p:cNvSpPr>
          <p:nvPr>
            <p:ph type="pic" idx="1"/>
          </p:nvPr>
        </p:nvSpPr>
        <p:spPr>
          <a:xfrm>
            <a:off x="2389717" y="612775"/>
            <a:ext cx="73152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B61BEF0D-F0BB-DE4B-95CE-6DB70DBA9567}" type="datetimeFigureOut">
              <a:rPr lang="en-US" smtClean="0"/>
              <a:pPr/>
              <a:t>9/23/2021</a:t>
            </a:fld>
            <a:endParaRPr lang="en-US" dirty="0"/>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en-US" dirty="0"/>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746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presentation-creation.r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339" y="45855"/>
            <a:ext cx="11905323" cy="104866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39349" y="1340768"/>
            <a:ext cx="11809312" cy="496855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accent2">
                    <a:lumMod val="75000"/>
                  </a:schemeClr>
                </a:solidFill>
              </a:defRPr>
            </a:lvl1pPr>
          </a:lstStyle>
          <a:p>
            <a:fld id="{B61BEF0D-F0BB-DE4B-95CE-6DB70DBA9567}" type="datetimeFigureOut">
              <a:rPr lang="en-US" smtClean="0"/>
              <a:pPr/>
              <a:t>9/23/2021</a:t>
            </a:fld>
            <a:endParaRPr lang="en-US" dirty="0"/>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accent2">
                    <a:lumMod val="75000"/>
                  </a:schemeClr>
                </a:solidFill>
              </a:defRPr>
            </a:lvl1pPr>
          </a:lstStyle>
          <a:p>
            <a:endParaRPr lang="en-US" dirty="0"/>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accent2">
                    <a:lumMod val="75000"/>
                  </a:schemeClr>
                </a:solidFill>
              </a:defRPr>
            </a:lvl1pPr>
          </a:lstStyle>
          <a:p>
            <a:fld id="{D57F1E4F-1CFF-5643-939E-217C01CDF565}" type="slidenum">
              <a:rPr lang="en-US" smtClean="0"/>
              <a:pPr/>
              <a:t>‹#›</a:t>
            </a:fld>
            <a:endParaRPr lang="en-US" dirty="0"/>
          </a:p>
        </p:txBody>
      </p:sp>
      <p:pic>
        <p:nvPicPr>
          <p:cNvPr id="7" name="Рисунок 6">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60917" y="45855"/>
            <a:ext cx="1010349" cy="757762"/>
          </a:xfrm>
          <a:prstGeom prst="rect">
            <a:avLst/>
          </a:prstGeom>
        </p:spPr>
      </p:pic>
    </p:spTree>
    <p:extLst>
      <p:ext uri="{BB962C8B-B14F-4D97-AF65-F5344CB8AC3E}">
        <p14:creationId xmlns:p14="http://schemas.microsoft.com/office/powerpoint/2010/main" val="371725310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2">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5.jpeg"/><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6.jpeg"/><Relationship Id="rId1" Type="http://schemas.openxmlformats.org/officeDocument/2006/relationships/slideLayout" Target="../slideLayouts/slideLayout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D8DE9C-8AE7-49E5-8006-B73006371B83}"/>
              </a:ext>
            </a:extLst>
          </p:cNvPr>
          <p:cNvSpPr>
            <a:spLocks noGrp="1"/>
          </p:cNvSpPr>
          <p:nvPr>
            <p:ph type="ctrTitle"/>
          </p:nvPr>
        </p:nvSpPr>
        <p:spPr>
          <a:xfrm>
            <a:off x="1025236" y="1575550"/>
            <a:ext cx="10252364" cy="2812263"/>
          </a:xfrm>
        </p:spPr>
        <p:txBody>
          <a:bodyPr>
            <a:noAutofit/>
          </a:bodyPr>
          <a:lstStyle/>
          <a:p>
            <a:pPr algn="ctr"/>
            <a:r>
              <a:rPr lang="ru-RU" sz="6000" b="1" dirty="0">
                <a:solidFill>
                  <a:srgbClr val="002060"/>
                </a:solidFill>
                <a:latin typeface="Georgia" panose="02040502050405020303" pitchFamily="18" charset="0"/>
              </a:rPr>
              <a:t>Причины и признаки суицидоопасного поведения несовершеннолетних</a:t>
            </a:r>
          </a:p>
        </p:txBody>
      </p:sp>
      <p:sp>
        <p:nvSpPr>
          <p:cNvPr id="3" name="Подзаголовок 2">
            <a:extLst>
              <a:ext uri="{FF2B5EF4-FFF2-40B4-BE49-F238E27FC236}">
                <a16:creationId xmlns:a16="http://schemas.microsoft.com/office/drawing/2014/main" id="{DF4E65CA-2F3B-42F8-8DB5-9DE55AABB25A}"/>
              </a:ext>
            </a:extLst>
          </p:cNvPr>
          <p:cNvSpPr>
            <a:spLocks noGrp="1"/>
          </p:cNvSpPr>
          <p:nvPr>
            <p:ph type="subTitle" idx="1"/>
          </p:nvPr>
        </p:nvSpPr>
        <p:spPr>
          <a:xfrm>
            <a:off x="8449235" y="5139431"/>
            <a:ext cx="3200400" cy="1463040"/>
          </a:xfrm>
        </p:spPr>
        <p:txBody>
          <a:bodyPr>
            <a:normAutofit/>
          </a:bodyPr>
          <a:lstStyle/>
          <a:p>
            <a:r>
              <a:rPr lang="ru-RU" dirty="0">
                <a:latin typeface="Times New Roman" panose="02020603050405020304" pitchFamily="18" charset="0"/>
                <a:cs typeface="Times New Roman" panose="02020603050405020304" pitchFamily="18" charset="0"/>
              </a:rPr>
              <a:t>Данилова Е.Л.</a:t>
            </a:r>
          </a:p>
          <a:p>
            <a:r>
              <a:rPr lang="ru-RU" dirty="0">
                <a:latin typeface="Times New Roman" panose="02020603050405020304" pitchFamily="18" charset="0"/>
                <a:cs typeface="Times New Roman" panose="02020603050405020304" pitchFamily="18" charset="0"/>
              </a:rPr>
              <a:t>ВОКЦ психиатрии и наркологии </a:t>
            </a:r>
          </a:p>
          <a:p>
            <a:r>
              <a:rPr lang="ru-RU" dirty="0" smtClean="0">
                <a:latin typeface="Times New Roman" panose="02020603050405020304" pitchFamily="18" charset="0"/>
                <a:cs typeface="Times New Roman" panose="02020603050405020304" pitchFamily="18" charset="0"/>
              </a:rPr>
              <a:t>2021</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год</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038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CDE345-16C0-472E-AB60-50BF7BD83986}"/>
              </a:ext>
            </a:extLst>
          </p:cNvPr>
          <p:cNvSpPr>
            <a:spLocks noGrp="1"/>
          </p:cNvSpPr>
          <p:nvPr>
            <p:ph type="title"/>
          </p:nvPr>
        </p:nvSpPr>
        <p:spPr>
          <a:xfrm>
            <a:off x="5704010" y="2743132"/>
            <a:ext cx="4299666" cy="3249131"/>
          </a:xfrm>
        </p:spPr>
        <p:txBody>
          <a:bodyPr vert="horz" lIns="91440" tIns="45720" rIns="91440" bIns="45720" rtlCol="0" anchor="b">
            <a:noAutofit/>
          </a:bodyPr>
          <a:lstStyle/>
          <a:p>
            <a:pPr>
              <a:lnSpc>
                <a:spcPct val="90000"/>
              </a:lnSpc>
              <a:defRPr/>
            </a:pPr>
            <a:r>
              <a:rPr lang="en-US" b="1" dirty="0">
                <a:solidFill>
                  <a:srgbClr val="002060"/>
                </a:solidFill>
                <a:latin typeface="Times New Roman" panose="02020603050405020304" pitchFamily="18" charset="0"/>
              </a:rPr>
              <a:t>Суицидальное поведение выбирается как способ коммуникации, когда обычные способы недостаточны, не услышаны</a:t>
            </a:r>
          </a:p>
        </p:txBody>
      </p:sp>
      <p:pic>
        <p:nvPicPr>
          <p:cNvPr id="52227" name="Объект 3" descr="Изображение выглядит как темный&#10;&#10;Автоматически созданное описание">
            <a:extLst>
              <a:ext uri="{FF2B5EF4-FFF2-40B4-BE49-F238E27FC236}">
                <a16:creationId xmlns:a16="http://schemas.microsoft.com/office/drawing/2014/main" id="{17E9B463-4AC7-42C6-82D1-4768C7CA92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597882" y="1265315"/>
            <a:ext cx="3056414" cy="43353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a:extLst>
              <a:ext uri="{FF2B5EF4-FFF2-40B4-BE49-F238E27FC236}">
                <a16:creationId xmlns:a16="http://schemas.microsoft.com/office/drawing/2014/main" id="{310FF2F6-4102-4932-ACE6-E9556F87346F}"/>
              </a:ext>
            </a:extLst>
          </p:cNvPr>
          <p:cNvSpPr>
            <a:spLocks noGrp="1"/>
          </p:cNvSpPr>
          <p:nvPr>
            <p:ph type="title"/>
          </p:nvPr>
        </p:nvSpPr>
        <p:spPr>
          <a:xfrm>
            <a:off x="143338" y="443019"/>
            <a:ext cx="11905323" cy="1048666"/>
          </a:xfrm>
        </p:spPr>
        <p:txBody>
          <a:bodyPr/>
          <a:lstStyle/>
          <a:p>
            <a:pPr eaLnBrk="1" hangingPunct="1"/>
            <a:r>
              <a:rPr lang="en-US" altLang="ru-RU" sz="4000" b="1" dirty="0">
                <a:solidFill>
                  <a:srgbClr val="FF0000"/>
                </a:solidFill>
              </a:rPr>
              <a:t>M. Farber (1968</a:t>
            </a:r>
            <a:r>
              <a:rPr lang="ru-RU" altLang="ru-RU" sz="4000" b="1" dirty="0">
                <a:solidFill>
                  <a:srgbClr val="FF0000"/>
                </a:solidFill>
              </a:rPr>
              <a:t>г.</a:t>
            </a:r>
            <a:r>
              <a:rPr lang="en-US" altLang="ru-RU" sz="4000" b="1" dirty="0">
                <a:solidFill>
                  <a:srgbClr val="FF0000"/>
                </a:solidFill>
              </a:rPr>
              <a:t>)</a:t>
            </a:r>
            <a:endParaRPr lang="ru-RU" altLang="ru-RU" sz="4000" b="1" dirty="0">
              <a:solidFill>
                <a:srgbClr val="FF0000"/>
              </a:solidFill>
            </a:endParaRPr>
          </a:p>
        </p:txBody>
      </p:sp>
      <p:sp>
        <p:nvSpPr>
          <p:cNvPr id="58371" name="Содержимое 2">
            <a:extLst>
              <a:ext uri="{FF2B5EF4-FFF2-40B4-BE49-F238E27FC236}">
                <a16:creationId xmlns:a16="http://schemas.microsoft.com/office/drawing/2014/main" id="{37635892-6B5F-44AE-BB53-1CE07F63E1D5}"/>
              </a:ext>
            </a:extLst>
          </p:cNvPr>
          <p:cNvSpPr>
            <a:spLocks noGrp="1"/>
          </p:cNvSpPr>
          <p:nvPr>
            <p:ph idx="1"/>
          </p:nvPr>
        </p:nvSpPr>
        <p:spPr>
          <a:xfrm>
            <a:off x="382688" y="1922659"/>
            <a:ext cx="11809312" cy="3111159"/>
          </a:xfrm>
        </p:spPr>
        <p:txBody>
          <a:bodyPr>
            <a:normAutofit/>
          </a:bodyPr>
          <a:lstStyle/>
          <a:p>
            <a:pPr marL="0" indent="0" algn="ctr" eaLnBrk="1" hangingPunct="1">
              <a:buFont typeface="Wingdings 3" panose="05040102010807070707" pitchFamily="18" charset="2"/>
              <a:buNone/>
            </a:pPr>
            <a:r>
              <a:rPr lang="ru-RU" altLang="ru-RU" sz="6000" b="1" dirty="0">
                <a:solidFill>
                  <a:srgbClr val="FF0000"/>
                </a:solidFill>
              </a:rPr>
              <a:t>«Самоубийство – </a:t>
            </a:r>
            <a:endParaRPr lang="en-US" altLang="ru-RU" sz="6000" b="1" dirty="0" smtClean="0">
              <a:solidFill>
                <a:srgbClr val="FF0000"/>
              </a:solidFill>
            </a:endParaRPr>
          </a:p>
          <a:p>
            <a:pPr marL="0" indent="0" algn="ctr" eaLnBrk="1" hangingPunct="1">
              <a:buFont typeface="Wingdings 3" panose="05040102010807070707" pitchFamily="18" charset="2"/>
              <a:buNone/>
            </a:pPr>
            <a:r>
              <a:rPr lang="ru-RU" altLang="ru-RU" sz="6000" b="1" i="1" dirty="0" smtClean="0"/>
              <a:t>это </a:t>
            </a:r>
            <a:r>
              <a:rPr lang="ru-RU" altLang="ru-RU" sz="6000" b="1" i="1" dirty="0"/>
              <a:t>сознательное, намеренное и быстрое лишение себя жизни»</a:t>
            </a:r>
            <a:endParaRPr lang="ru-RU" altLang="ru-RU" sz="6000"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9490AE71-05F4-4E69-9A3C-A09B2CAE2E92}"/>
              </a:ext>
            </a:extLst>
          </p:cNvPr>
          <p:cNvSpPr>
            <a:spLocks noGrp="1"/>
          </p:cNvSpPr>
          <p:nvPr>
            <p:ph type="title"/>
          </p:nvPr>
        </p:nvSpPr>
        <p:spPr>
          <a:xfrm>
            <a:off x="1398157" y="434109"/>
            <a:ext cx="8596668" cy="1320800"/>
          </a:xfrm>
        </p:spPr>
        <p:txBody>
          <a:bodyPr>
            <a:normAutofit/>
          </a:bodyPr>
          <a:lstStyle/>
          <a:p>
            <a:pPr eaLnBrk="1" hangingPunct="1"/>
            <a:r>
              <a:rPr lang="ru-RU" altLang="ru-RU" b="1" dirty="0">
                <a:solidFill>
                  <a:srgbClr val="002060"/>
                </a:solidFill>
                <a:latin typeface="Times New Roman" panose="02020603050405020304" pitchFamily="18" charset="0"/>
              </a:rPr>
              <a:t>Этапы</a:t>
            </a:r>
            <a:r>
              <a:rPr lang="ru-RU" altLang="ru-RU" dirty="0"/>
              <a:t> </a:t>
            </a:r>
            <a:r>
              <a:rPr lang="ru-RU" altLang="ru-RU" b="1" dirty="0">
                <a:solidFill>
                  <a:srgbClr val="002060"/>
                </a:solidFill>
                <a:latin typeface="Times New Roman" panose="02020603050405020304" pitchFamily="18" charset="0"/>
              </a:rPr>
              <a:t>СП</a:t>
            </a:r>
          </a:p>
        </p:txBody>
      </p:sp>
      <p:sp>
        <p:nvSpPr>
          <p:cNvPr id="60419" name="Содержимое 2">
            <a:extLst>
              <a:ext uri="{FF2B5EF4-FFF2-40B4-BE49-F238E27FC236}">
                <a16:creationId xmlns:a16="http://schemas.microsoft.com/office/drawing/2014/main" id="{2AA24303-317B-4073-971E-1630A82B765D}"/>
              </a:ext>
            </a:extLst>
          </p:cNvPr>
          <p:cNvSpPr>
            <a:spLocks noGrp="1"/>
          </p:cNvSpPr>
          <p:nvPr>
            <p:ph idx="1"/>
          </p:nvPr>
        </p:nvSpPr>
        <p:spPr>
          <a:xfrm>
            <a:off x="1333502" y="1411551"/>
            <a:ext cx="8596668" cy="4629812"/>
          </a:xfrm>
        </p:spPr>
        <p:txBody>
          <a:bodyPr>
            <a:noAutofit/>
          </a:bodyPr>
          <a:lstStyle/>
          <a:p>
            <a:pPr eaLnBrk="1" hangingPunct="1"/>
            <a:r>
              <a:rPr lang="ru-RU" altLang="ru-RU" sz="2400" b="1" i="1" dirty="0" err="1"/>
              <a:t>Предсуицидальный</a:t>
            </a:r>
            <a:r>
              <a:rPr lang="ru-RU" altLang="ru-RU" sz="2400" b="1" i="1" dirty="0"/>
              <a:t> этап</a:t>
            </a:r>
          </a:p>
          <a:p>
            <a:pPr eaLnBrk="1" hangingPunct="1">
              <a:buFont typeface="Arial" panose="020B0604020202020204" pitchFamily="34" charset="0"/>
              <a:buNone/>
            </a:pPr>
            <a:r>
              <a:rPr lang="ru-RU" altLang="ru-RU" sz="2400" dirty="0"/>
              <a:t>от первого появления мыслей о суициде и побуждений до принятия решения о суициде</a:t>
            </a:r>
          </a:p>
          <a:p>
            <a:pPr eaLnBrk="1" hangingPunct="1"/>
            <a:r>
              <a:rPr lang="ru-RU" altLang="ru-RU" sz="2400" b="1" i="1" dirty="0"/>
              <a:t>Этап реализации суицидальных намерений</a:t>
            </a:r>
          </a:p>
          <a:p>
            <a:pPr eaLnBrk="1" hangingPunct="1">
              <a:buFont typeface="Arial" panose="020B0604020202020204" pitchFamily="34" charset="0"/>
              <a:buNone/>
            </a:pPr>
            <a:r>
              <a:rPr lang="ru-RU" altLang="ru-RU" sz="2400" dirty="0"/>
              <a:t>Планирование (выбор способа, места, времени), подготовку к нему (завершение всех дел, предсмертная записка),последовательное осуществление суицидальных мыслей</a:t>
            </a:r>
          </a:p>
          <a:p>
            <a:pPr eaLnBrk="1" hangingPunct="1"/>
            <a:r>
              <a:rPr lang="ru-RU" altLang="ru-RU" sz="2400" b="1" i="1" dirty="0" err="1"/>
              <a:t>Постсуицидальный</a:t>
            </a:r>
            <a:r>
              <a:rPr lang="ru-RU" altLang="ru-RU" sz="2400" b="1" i="1" dirty="0"/>
              <a:t> период </a:t>
            </a:r>
          </a:p>
          <a:p>
            <a:pPr eaLnBrk="1" hangingPunct="1"/>
            <a:r>
              <a:rPr lang="ru-RU" altLang="ru-RU" sz="2400" dirty="0"/>
              <a:t>(от 1 до 3-12 </a:t>
            </a:r>
            <a:r>
              <a:rPr lang="ru-RU" altLang="ru-RU" sz="2400" dirty="0" err="1"/>
              <a:t>мес</a:t>
            </a:r>
            <a:r>
              <a:rPr lang="ru-RU" altLang="ru-RU" sz="2400" dirty="0"/>
              <a:t> после совершения суицидальной попытки)</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60D684DD-826B-458B-B2EB-F6201BD9E1C3}"/>
              </a:ext>
            </a:extLst>
          </p:cNvPr>
          <p:cNvSpPr>
            <a:spLocks noGrp="1"/>
          </p:cNvSpPr>
          <p:nvPr>
            <p:ph idx="1"/>
          </p:nvPr>
        </p:nvSpPr>
        <p:spPr>
          <a:xfrm>
            <a:off x="581891" y="222202"/>
            <a:ext cx="11074400" cy="6335615"/>
          </a:xfrm>
        </p:spPr>
        <p:txBody>
          <a:bodyPr rtlCol="0">
            <a:noAutofit/>
          </a:bodyPr>
          <a:lstStyle/>
          <a:p>
            <a:pPr marL="0" indent="0" algn="ctr">
              <a:buNone/>
              <a:defRPr/>
            </a:pPr>
            <a:r>
              <a:rPr lang="ru-RU" sz="2800" b="1" dirty="0">
                <a:solidFill>
                  <a:srgbClr val="002060"/>
                </a:solidFill>
                <a:effectLst>
                  <a:outerShdw blurRad="38100" dist="38100" dir="2700000" algn="tl">
                    <a:srgbClr val="000000">
                      <a:alpha val="43137"/>
                    </a:srgbClr>
                  </a:outerShdw>
                </a:effectLst>
                <a:latin typeface="Times New Roman" panose="02020603050405020304" pitchFamily="18" charset="0"/>
                <a:ea typeface="+mj-ea"/>
                <a:cs typeface="+mj-cs"/>
              </a:rPr>
              <a:t>Внешние формы:</a:t>
            </a:r>
          </a:p>
          <a:p>
            <a:pPr>
              <a:defRPr/>
            </a:pPr>
            <a:r>
              <a:rPr lang="ru-RU" sz="2400" b="1" i="1" dirty="0">
                <a:solidFill>
                  <a:srgbClr val="FF0000"/>
                </a:solidFill>
              </a:rPr>
              <a:t>Самоубийство (суицид)</a:t>
            </a:r>
            <a:r>
              <a:rPr lang="ru-RU" sz="2400" b="1" dirty="0">
                <a:solidFill>
                  <a:srgbClr val="FF0000"/>
                </a:solidFill>
              </a:rPr>
              <a:t> </a:t>
            </a:r>
            <a:r>
              <a:rPr lang="ru-RU" sz="2400" dirty="0"/>
              <a:t>– намеренное, осознанное и быстрое лишение себя жизни.</a:t>
            </a:r>
          </a:p>
          <a:p>
            <a:pPr>
              <a:defRPr/>
            </a:pPr>
            <a:r>
              <a:rPr lang="ru-RU" sz="2400" b="1" i="1" dirty="0">
                <a:solidFill>
                  <a:srgbClr val="FF0000"/>
                </a:solidFill>
              </a:rPr>
              <a:t>Суицидальная попытка (</a:t>
            </a:r>
            <a:r>
              <a:rPr lang="ru-RU" sz="2400" b="1" i="1" dirty="0" err="1">
                <a:solidFill>
                  <a:srgbClr val="FF0000"/>
                </a:solidFill>
              </a:rPr>
              <a:t>парасуицид</a:t>
            </a:r>
            <a:r>
              <a:rPr lang="ru-RU" sz="2400" b="1" i="1" dirty="0"/>
              <a:t>)</a:t>
            </a:r>
            <a:r>
              <a:rPr lang="ru-RU" sz="2400" dirty="0"/>
              <a:t> – не закончившееся смертью намеренное самоповреждение или самоотравление, которое нацелено на реализацию желаемых субъектом изменений за счёт физических последствий.</a:t>
            </a:r>
          </a:p>
          <a:p>
            <a:pPr>
              <a:defRPr/>
            </a:pPr>
            <a:r>
              <a:rPr lang="ru-RU" sz="2400" b="1" i="1" dirty="0">
                <a:solidFill>
                  <a:srgbClr val="FF0000"/>
                </a:solidFill>
              </a:rPr>
              <a:t>Прерванная суицидальная попытка (прерванный </a:t>
            </a:r>
            <a:r>
              <a:rPr lang="ru-RU" sz="2400" b="1" i="1" dirty="0" err="1">
                <a:solidFill>
                  <a:srgbClr val="FF0000"/>
                </a:solidFill>
              </a:rPr>
              <a:t>парасуицид</a:t>
            </a:r>
            <a:r>
              <a:rPr lang="ru-RU" sz="2400" b="1" i="1" dirty="0"/>
              <a:t>)</a:t>
            </a:r>
            <a:r>
              <a:rPr lang="ru-RU" sz="2400" dirty="0"/>
              <a:t> – акт, предпринятый с целью намеренного самоповреждения или самоубийства, но прерванный до реального самоповреждения внешними обстоятельствами (например, </a:t>
            </a:r>
            <a:r>
              <a:rPr lang="ru-RU" sz="2400" b="1" dirty="0"/>
              <a:t>вмешательство посторонних </a:t>
            </a:r>
            <a:r>
              <a:rPr lang="ru-RU" sz="2400" dirty="0"/>
              <a:t>предотвратило физическое повреждение: человека «сняли» с рельсов до прохода поезда, прервали акт </a:t>
            </a:r>
            <a:r>
              <a:rPr lang="ru-RU" sz="2400" dirty="0" err="1"/>
              <a:t>самоповешения</a:t>
            </a:r>
            <a:r>
              <a:rPr lang="ru-RU" sz="2400" dirty="0"/>
              <a:t> и т.п.)</a:t>
            </a:r>
          </a:p>
          <a:p>
            <a:pPr>
              <a:defRPr/>
            </a:pPr>
            <a:r>
              <a:rPr lang="ru-RU" sz="2400" b="1" i="1" dirty="0">
                <a:solidFill>
                  <a:srgbClr val="FF0000"/>
                </a:solidFill>
              </a:rPr>
              <a:t>Абортивная суицидальная попытка (абортивный </a:t>
            </a:r>
            <a:r>
              <a:rPr lang="ru-RU" sz="2400" b="1" i="1" dirty="0" err="1">
                <a:solidFill>
                  <a:srgbClr val="FF0000"/>
                </a:solidFill>
              </a:rPr>
              <a:t>парасуицид</a:t>
            </a:r>
            <a:r>
              <a:rPr lang="ru-RU" sz="2400" b="1" i="1" dirty="0">
                <a:solidFill>
                  <a:srgbClr val="FF0000"/>
                </a:solidFill>
              </a:rPr>
              <a:t>)</a:t>
            </a:r>
            <a:r>
              <a:rPr lang="ru-RU" sz="2400" dirty="0">
                <a:solidFill>
                  <a:srgbClr val="FF0000"/>
                </a:solidFill>
              </a:rPr>
              <a:t> </a:t>
            </a:r>
            <a:r>
              <a:rPr lang="ru-RU" sz="2400" dirty="0"/>
              <a:t>– акт, предпринятый с целью намеренного самоповреждения или самоубийства, но прерванный до реального самоповреждения </a:t>
            </a:r>
            <a:r>
              <a:rPr lang="ru-RU" sz="2400" b="1" dirty="0"/>
              <a:t>непосредственно </a:t>
            </a:r>
            <a:r>
              <a:rPr lang="ru-RU" sz="2400" dirty="0"/>
              <a:t>самим субъектом.</a:t>
            </a:r>
          </a:p>
          <a:p>
            <a:pPr>
              <a:defRPr/>
            </a:pPr>
            <a:endParaRPr lang="ru-RU"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FF8366-48DE-4672-A343-17DEE7273EE8}"/>
              </a:ext>
            </a:extLst>
          </p:cNvPr>
          <p:cNvSpPr>
            <a:spLocks noGrp="1"/>
          </p:cNvSpPr>
          <p:nvPr>
            <p:ph type="title"/>
          </p:nvPr>
        </p:nvSpPr>
        <p:spPr>
          <a:xfrm>
            <a:off x="143338" y="292102"/>
            <a:ext cx="11905323" cy="1048666"/>
          </a:xfrm>
        </p:spPr>
        <p:txBody>
          <a:bodyPr rtlCol="0">
            <a:noAutofit/>
          </a:bodyPr>
          <a:lstStyle/>
          <a:p>
            <a:pPr>
              <a:defRPr/>
            </a:pPr>
            <a:r>
              <a:rPr lang="ru-RU" sz="4000" dirty="0">
                <a:solidFill>
                  <a:srgbClr val="FF0000"/>
                </a:solidFill>
                <a:effectLst>
                  <a:outerShdw blurRad="38100" dist="38100" dir="2700000" algn="tl">
                    <a:srgbClr val="C0C0C0"/>
                  </a:outerShdw>
                </a:effectLst>
              </a:rPr>
              <a:t>Не относится:</a:t>
            </a:r>
            <a:br>
              <a:rPr lang="ru-RU" sz="4000" dirty="0">
                <a:solidFill>
                  <a:srgbClr val="FF0000"/>
                </a:solidFill>
                <a:effectLst>
                  <a:outerShdw blurRad="38100" dist="38100" dir="2700000" algn="tl">
                    <a:srgbClr val="C0C0C0"/>
                  </a:outerShdw>
                </a:effectLst>
              </a:rPr>
            </a:br>
            <a:endParaRPr lang="ru-RU" dirty="0">
              <a:solidFill>
                <a:srgbClr val="FF0000"/>
              </a:solidFill>
            </a:endParaRPr>
          </a:p>
        </p:txBody>
      </p:sp>
      <p:sp>
        <p:nvSpPr>
          <p:cNvPr id="3" name="Содержимое 2">
            <a:extLst>
              <a:ext uri="{FF2B5EF4-FFF2-40B4-BE49-F238E27FC236}">
                <a16:creationId xmlns:a16="http://schemas.microsoft.com/office/drawing/2014/main" id="{4E35B4DB-14A7-42CA-8C2B-0E0A70EA0040}"/>
              </a:ext>
            </a:extLst>
          </p:cNvPr>
          <p:cNvSpPr>
            <a:spLocks noGrp="1"/>
          </p:cNvSpPr>
          <p:nvPr>
            <p:ph idx="1"/>
          </p:nvPr>
        </p:nvSpPr>
        <p:spPr/>
        <p:txBody>
          <a:bodyPr rtlCol="0">
            <a:normAutofit/>
          </a:bodyPr>
          <a:lstStyle/>
          <a:p>
            <a:pPr>
              <a:defRPr/>
            </a:pPr>
            <a:r>
              <a:rPr lang="ru-RU" b="1" i="1" dirty="0">
                <a:solidFill>
                  <a:srgbClr val="FF0000"/>
                </a:solidFill>
              </a:rPr>
              <a:t>Несчастные случаи</a:t>
            </a:r>
            <a:r>
              <a:rPr lang="ru-RU" b="1" dirty="0">
                <a:solidFill>
                  <a:srgbClr val="FF0000"/>
                </a:solidFill>
              </a:rPr>
              <a:t> </a:t>
            </a:r>
            <a:r>
              <a:rPr lang="ru-RU" dirty="0"/>
              <a:t>– случайные, т.е. ненамеренные самоповреждения и передозировки</a:t>
            </a:r>
          </a:p>
          <a:p>
            <a:pPr>
              <a:defRPr/>
            </a:pPr>
            <a:r>
              <a:rPr lang="ru-RU" b="1" i="1" dirty="0">
                <a:solidFill>
                  <a:srgbClr val="FF0000"/>
                </a:solidFill>
              </a:rPr>
              <a:t>Привычную </a:t>
            </a:r>
            <a:r>
              <a:rPr lang="ru-RU" b="1" i="1" dirty="0" err="1">
                <a:solidFill>
                  <a:srgbClr val="FF0000"/>
                </a:solidFill>
              </a:rPr>
              <a:t>аутотравматизацию</a:t>
            </a:r>
            <a:r>
              <a:rPr lang="ru-RU" b="1" i="1" dirty="0">
                <a:solidFill>
                  <a:srgbClr val="FF0000"/>
                </a:solidFill>
              </a:rPr>
              <a:t> (ПА)</a:t>
            </a:r>
            <a:r>
              <a:rPr lang="ru-RU" b="1" dirty="0">
                <a:solidFill>
                  <a:srgbClr val="FF0000"/>
                </a:solidFill>
              </a:rPr>
              <a:t>. </a:t>
            </a:r>
            <a:r>
              <a:rPr lang="ru-RU" dirty="0"/>
              <a:t>Намеренное самоповреждение, не связанное с идеей смерти и суицида. </a:t>
            </a:r>
          </a:p>
          <a:p>
            <a:pPr>
              <a:defRPr/>
            </a:pPr>
            <a:r>
              <a:rPr lang="ru-RU" dirty="0"/>
              <a:t>ПА часто сочетается с суицидальными действиями и вместе с ними может являться признаком серьёзной личностной патологии </a:t>
            </a:r>
          </a:p>
          <a:p>
            <a:pPr>
              <a:defRPr/>
            </a:pP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2" descr="C:\Users\USER\Documents\img3.jpg">
            <a:extLst>
              <a:ext uri="{FF2B5EF4-FFF2-40B4-BE49-F238E27FC236}">
                <a16:creationId xmlns:a16="http://schemas.microsoft.com/office/drawing/2014/main" id="{E904EB06-A40E-4BFA-BDF1-020C400599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86890" y="428625"/>
            <a:ext cx="8429625" cy="6429375"/>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840A19B1-2B8E-4BFA-BA8B-B9322D7A9149}"/>
              </a:ext>
            </a:extLst>
          </p:cNvPr>
          <p:cNvSpPr>
            <a:spLocks noGrp="1"/>
          </p:cNvSpPr>
          <p:nvPr>
            <p:ph type="title" idx="4294967295"/>
          </p:nvPr>
        </p:nvSpPr>
        <p:spPr>
          <a:xfrm>
            <a:off x="0" y="646113"/>
            <a:ext cx="8596313" cy="1320800"/>
          </a:xfrm>
        </p:spPr>
        <p:txBody>
          <a:bodyPr vert="horz" lIns="92075" tIns="46038" rIns="92075" bIns="46038" rtlCol="0" anchor="b">
            <a:noAutofit/>
          </a:bodyPr>
          <a:lstStyle/>
          <a:p>
            <a:pPr>
              <a:defRPr/>
            </a:pPr>
            <a:r>
              <a:rPr lang="ru-RU" altLang="ru-RU" b="1" dirty="0">
                <a:solidFill>
                  <a:srgbClr val="002060"/>
                </a:solidFill>
                <a:latin typeface="Times New Roman" panose="02020603050405020304" pitchFamily="18" charset="0"/>
              </a:rPr>
              <a:t>Синдром самоповреждений </a:t>
            </a:r>
            <a:r>
              <a:rPr lang="en-US" altLang="ru-RU" b="1" dirty="0">
                <a:solidFill>
                  <a:srgbClr val="002060"/>
                </a:solidFill>
                <a:latin typeface="Times New Roman" panose="02020603050405020304" pitchFamily="18" charset="0"/>
              </a:rPr>
              <a:t/>
            </a:r>
            <a:br>
              <a:rPr lang="en-US" altLang="ru-RU" b="1" dirty="0">
                <a:solidFill>
                  <a:srgbClr val="002060"/>
                </a:solidFill>
                <a:latin typeface="Times New Roman" panose="02020603050405020304" pitchFamily="18" charset="0"/>
              </a:rPr>
            </a:br>
            <a:r>
              <a:rPr lang="ru-RU" altLang="ru-RU" b="1" dirty="0">
                <a:solidFill>
                  <a:srgbClr val="002060"/>
                </a:solidFill>
                <a:latin typeface="Times New Roman" panose="02020603050405020304" pitchFamily="18" charset="0"/>
              </a:rPr>
              <a:t>(</a:t>
            </a:r>
            <a:r>
              <a:rPr lang="en-US" altLang="ru-RU" b="1" dirty="0" err="1">
                <a:solidFill>
                  <a:srgbClr val="002060"/>
                </a:solidFill>
                <a:latin typeface="Times New Roman" panose="02020603050405020304" pitchFamily="18" charset="0"/>
              </a:rPr>
              <a:t>Kahan</a:t>
            </a:r>
            <a:r>
              <a:rPr lang="en-US" altLang="ru-RU" b="1" dirty="0">
                <a:solidFill>
                  <a:srgbClr val="002060"/>
                </a:solidFill>
                <a:latin typeface="Times New Roman" panose="02020603050405020304" pitchFamily="18" charset="0"/>
              </a:rPr>
              <a:t> &amp; Pattison, 1984)</a:t>
            </a:r>
            <a:endParaRPr lang="ru-RU" altLang="ru-RU" b="1" dirty="0">
              <a:solidFill>
                <a:srgbClr val="002060"/>
              </a:solidFill>
              <a:latin typeface="Times New Roman" panose="02020603050405020304" pitchFamily="18" charset="0"/>
            </a:endParaRPr>
          </a:p>
        </p:txBody>
      </p:sp>
      <p:sp>
        <p:nvSpPr>
          <p:cNvPr id="68611" name="Content Placeholder 2">
            <a:extLst>
              <a:ext uri="{FF2B5EF4-FFF2-40B4-BE49-F238E27FC236}">
                <a16:creationId xmlns:a16="http://schemas.microsoft.com/office/drawing/2014/main" id="{90DFEB4A-11B6-40EB-98D5-5215881E8E8D}"/>
              </a:ext>
            </a:extLst>
          </p:cNvPr>
          <p:cNvSpPr>
            <a:spLocks noGrp="1"/>
          </p:cNvSpPr>
          <p:nvPr>
            <p:ph idx="4294967295"/>
          </p:nvPr>
        </p:nvSpPr>
        <p:spPr>
          <a:xfrm>
            <a:off x="3595688" y="2206625"/>
            <a:ext cx="8596312" cy="3881438"/>
          </a:xfrm>
        </p:spPr>
        <p:txBody>
          <a:bodyPr vert="horz" lIns="92075" tIns="46038" rIns="92075" bIns="46038" rtlCol="0">
            <a:normAutofit/>
          </a:bodyPr>
          <a:lstStyle/>
          <a:p>
            <a:pPr eaLnBrk="1" hangingPunct="1"/>
            <a:r>
              <a:rPr lang="ru-RU" altLang="ru-RU" dirty="0"/>
              <a:t>Непреодолимый импульс</a:t>
            </a:r>
          </a:p>
          <a:p>
            <a:pPr eaLnBrk="1" hangingPunct="1"/>
            <a:r>
              <a:rPr lang="ru-RU" altLang="ru-RU" dirty="0"/>
              <a:t>Неконтролируемая ситуация</a:t>
            </a:r>
          </a:p>
          <a:p>
            <a:pPr eaLnBrk="1" hangingPunct="1"/>
            <a:r>
              <a:rPr lang="ru-RU" altLang="ru-RU" dirty="0"/>
              <a:t>Эскалация эмоций</a:t>
            </a:r>
          </a:p>
          <a:p>
            <a:pPr eaLnBrk="1" hangingPunct="1"/>
            <a:r>
              <a:rPr lang="ru-RU" altLang="ru-RU" dirty="0"/>
              <a:t>Суженная способность к суждениям</a:t>
            </a:r>
          </a:p>
          <a:p>
            <a:pPr eaLnBrk="1" hangingPunct="1"/>
            <a:r>
              <a:rPr lang="ru-RU" altLang="ru-RU" dirty="0"/>
              <a:t>Самоповреждение</a:t>
            </a:r>
          </a:p>
          <a:p>
            <a:pPr eaLnBrk="1" hangingPunct="1"/>
            <a:r>
              <a:rPr lang="ru-RU" altLang="ru-RU" dirty="0"/>
              <a:t>Облегчение</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7042" name="Rectangle 4">
            <a:extLst>
              <a:ext uri="{FF2B5EF4-FFF2-40B4-BE49-F238E27FC236}">
                <a16:creationId xmlns:a16="http://schemas.microsoft.com/office/drawing/2014/main" id="{B0486DB9-77FF-40AA-8F42-FECDEFBC2B0C}"/>
              </a:ext>
            </a:extLst>
          </p:cNvPr>
          <p:cNvSpPr>
            <a:spLocks noGrp="1" noChangeArrowheads="1"/>
          </p:cNvSpPr>
          <p:nvPr>
            <p:ph type="title" idx="4294967295"/>
          </p:nvPr>
        </p:nvSpPr>
        <p:spPr>
          <a:xfrm>
            <a:off x="1995488" y="471488"/>
            <a:ext cx="10196512" cy="1100137"/>
          </a:xfrm>
        </p:spPr>
        <p:txBody>
          <a:bodyPr vert="horz" lIns="91440" tIns="45720" rIns="91440" bIns="45720" rtlCol="0" anchor="t">
            <a:noAutofit/>
          </a:bodyPr>
          <a:lstStyle/>
          <a:p>
            <a:pPr>
              <a:lnSpc>
                <a:spcPct val="90000"/>
              </a:lnSpc>
              <a:defRPr/>
            </a:pPr>
            <a:r>
              <a:rPr lang="en-US" altLang="ru-RU" b="1" dirty="0" err="1">
                <a:solidFill>
                  <a:srgbClr val="002060"/>
                </a:solidFill>
                <a:latin typeface="Times New Roman" panose="02020603050405020304" pitchFamily="18" charset="0"/>
              </a:rPr>
              <a:t>Самоповреждающее</a:t>
            </a:r>
            <a:r>
              <a:rPr lang="en-US" altLang="ru-RU" b="1" dirty="0">
                <a:solidFill>
                  <a:srgbClr val="002060"/>
                </a:solidFill>
                <a:latin typeface="Times New Roman" panose="02020603050405020304" pitchFamily="18" charset="0"/>
              </a:rPr>
              <a:t> </a:t>
            </a:r>
            <a:r>
              <a:rPr lang="en-US" altLang="ru-RU" b="1" dirty="0" err="1">
                <a:solidFill>
                  <a:srgbClr val="002060"/>
                </a:solidFill>
                <a:latin typeface="Times New Roman" panose="02020603050405020304" pitchFamily="18" charset="0"/>
              </a:rPr>
              <a:t>поведение</a:t>
            </a:r>
            <a:r>
              <a:rPr lang="en-US" altLang="ru-RU" b="1" dirty="0">
                <a:solidFill>
                  <a:srgbClr val="002060"/>
                </a:solidFill>
                <a:latin typeface="Times New Roman" panose="02020603050405020304" pitchFamily="18" charset="0"/>
              </a:rPr>
              <a:t> и </a:t>
            </a:r>
            <a:r>
              <a:rPr lang="en-US" altLang="ru-RU" b="1" dirty="0" err="1">
                <a:solidFill>
                  <a:srgbClr val="002060"/>
                </a:solidFill>
                <a:latin typeface="Times New Roman" panose="02020603050405020304" pitchFamily="18" charset="0"/>
              </a:rPr>
              <a:t>суицидальное</a:t>
            </a:r>
            <a:r>
              <a:rPr lang="en-US" altLang="ru-RU" b="1" dirty="0">
                <a:solidFill>
                  <a:srgbClr val="002060"/>
                </a:solidFill>
                <a:latin typeface="Times New Roman" panose="02020603050405020304" pitchFamily="18" charset="0"/>
              </a:rPr>
              <a:t> </a:t>
            </a:r>
            <a:r>
              <a:rPr lang="en-US" altLang="ru-RU" b="1" dirty="0" err="1">
                <a:solidFill>
                  <a:srgbClr val="002060"/>
                </a:solidFill>
                <a:latin typeface="Times New Roman" panose="02020603050405020304" pitchFamily="18" charset="0"/>
              </a:rPr>
              <a:t>поведение</a:t>
            </a:r>
            <a:endParaRPr lang="en-US" altLang="ru-RU" b="1" dirty="0">
              <a:solidFill>
                <a:srgbClr val="002060"/>
              </a:solidFill>
              <a:latin typeface="Times New Roman" panose="02020603050405020304" pitchFamily="18" charset="0"/>
            </a:endParaRPr>
          </a:p>
        </p:txBody>
      </p:sp>
      <p:graphicFrame>
        <p:nvGraphicFramePr>
          <p:cNvPr id="54339" name="Group 67">
            <a:extLst>
              <a:ext uri="{FF2B5EF4-FFF2-40B4-BE49-F238E27FC236}">
                <a16:creationId xmlns:a16="http://schemas.microsoft.com/office/drawing/2014/main" id="{E7579BB2-6DB5-45D3-AC3F-5109998E7098}"/>
              </a:ext>
            </a:extLst>
          </p:cNvPr>
          <p:cNvGraphicFramePr>
            <a:graphicFrameLocks noGrp="1"/>
          </p:cNvGraphicFramePr>
          <p:nvPr>
            <p:ph idx="4294967295"/>
            <p:extLst>
              <p:ext uri="{D42A27DB-BD31-4B8C-83A1-F6EECF244321}">
                <p14:modId xmlns:p14="http://schemas.microsoft.com/office/powerpoint/2010/main" val="458284876"/>
              </p:ext>
            </p:extLst>
          </p:nvPr>
        </p:nvGraphicFramePr>
        <p:xfrm>
          <a:off x="3114675" y="2189163"/>
          <a:ext cx="9077325" cy="4092575"/>
        </p:xfrm>
        <a:graphic>
          <a:graphicData uri="http://schemas.openxmlformats.org/drawingml/2006/table">
            <a:tbl>
              <a:tblPr>
                <a:tableStyleId>{8799B23B-EC83-4686-B30A-512413B5E67A}</a:tableStyleId>
              </a:tblPr>
              <a:tblGrid>
                <a:gridCol w="2557550">
                  <a:extLst>
                    <a:ext uri="{9D8B030D-6E8A-4147-A177-3AD203B41FA5}">
                      <a16:colId xmlns:a16="http://schemas.microsoft.com/office/drawing/2014/main" val="20000"/>
                    </a:ext>
                  </a:extLst>
                </a:gridCol>
                <a:gridCol w="3409037">
                  <a:extLst>
                    <a:ext uri="{9D8B030D-6E8A-4147-A177-3AD203B41FA5}">
                      <a16:colId xmlns:a16="http://schemas.microsoft.com/office/drawing/2014/main" val="20001"/>
                    </a:ext>
                  </a:extLst>
                </a:gridCol>
                <a:gridCol w="3110981">
                  <a:extLst>
                    <a:ext uri="{9D8B030D-6E8A-4147-A177-3AD203B41FA5}">
                      <a16:colId xmlns:a16="http://schemas.microsoft.com/office/drawing/2014/main" val="20002"/>
                    </a:ext>
                  </a:extLst>
                </a:gridCol>
              </a:tblGrid>
              <a:tr h="880077">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ru-RU" sz="2100" b="1" u="none" strike="noStrike" cap="none" normalizeH="0" baseline="0">
                          <a:ln>
                            <a:noFill/>
                          </a:ln>
                          <a:solidFill>
                            <a:schemeClr val="tx1"/>
                          </a:solidFill>
                          <a:effectLst/>
                        </a:rPr>
                        <a:t>Характеристики</a:t>
                      </a:r>
                      <a:endParaRPr kumimoji="0" lang="ru-RU" sz="2100" b="1" i="0" u="none" strike="noStrike" cap="none" normalizeH="0" baseline="0">
                        <a:ln>
                          <a:noFill/>
                        </a:ln>
                        <a:solidFill>
                          <a:schemeClr val="tx1"/>
                        </a:solidFill>
                        <a:effectLst/>
                        <a:latin typeface="Lucida Sans Unicode" pitchFamily="34" charset="0"/>
                      </a:endParaRPr>
                    </a:p>
                  </a:txBody>
                  <a:tcPr marL="121197" marR="121197" marT="60599" marB="60599" anchor="ctr" horzOverflow="overflow"/>
                </a:tc>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ru-RU" sz="2400" b="1" u="none" strike="noStrike" cap="none" normalizeH="0" baseline="0" dirty="0">
                          <a:ln>
                            <a:noFill/>
                          </a:ln>
                          <a:solidFill>
                            <a:schemeClr val="tx1"/>
                          </a:solidFill>
                          <a:effectLst/>
                        </a:rPr>
                        <a:t>СПП</a:t>
                      </a:r>
                      <a:endParaRPr kumimoji="0" lang="ru-RU" sz="2400" b="1" i="0" u="none" strike="noStrike" cap="none" normalizeH="0" baseline="0" dirty="0">
                        <a:ln>
                          <a:noFill/>
                        </a:ln>
                        <a:solidFill>
                          <a:schemeClr val="tx1"/>
                        </a:solidFill>
                        <a:effectLst/>
                        <a:latin typeface="Lucida Sans Unicode" pitchFamily="34" charset="0"/>
                      </a:endParaRPr>
                    </a:p>
                  </a:txBody>
                  <a:tcPr marL="121197" marR="121197" marT="60599" marB="60599" anchor="ctr" horzOverflow="overflow"/>
                </a:tc>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ru-RU" sz="2400" b="1" u="none" strike="noStrike" cap="none" normalizeH="0" baseline="0">
                          <a:ln>
                            <a:noFill/>
                          </a:ln>
                          <a:solidFill>
                            <a:schemeClr val="tx1"/>
                          </a:solidFill>
                          <a:effectLst/>
                        </a:rPr>
                        <a:t>Суицидальное поведение</a:t>
                      </a:r>
                      <a:endParaRPr kumimoji="0" lang="ru-RU" sz="2400" b="1" i="0" u="none" strike="noStrike" cap="none" normalizeH="0" baseline="0">
                        <a:ln>
                          <a:noFill/>
                        </a:ln>
                        <a:solidFill>
                          <a:schemeClr val="tx1"/>
                        </a:solidFill>
                        <a:effectLst/>
                        <a:latin typeface="Lucida Sans Unicode" pitchFamily="34" charset="0"/>
                      </a:endParaRPr>
                    </a:p>
                  </a:txBody>
                  <a:tcPr marL="121197" marR="121197" marT="60599" marB="60599" anchor="ctr" horzOverflow="overflow"/>
                </a:tc>
                <a:extLst>
                  <a:ext uri="{0D108BD9-81ED-4DB2-BD59-A6C34878D82A}">
                    <a16:rowId xmlns:a16="http://schemas.microsoft.com/office/drawing/2014/main" val="10000"/>
                  </a:ext>
                </a:extLst>
              </a:tr>
              <a:tr h="991676">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ru-RU" sz="2100" b="1" u="none" strike="noStrike" cap="none" normalizeH="0" baseline="0">
                          <a:ln>
                            <a:noFill/>
                          </a:ln>
                          <a:solidFill>
                            <a:schemeClr val="tx1"/>
                          </a:solidFill>
                          <a:effectLst/>
                        </a:rPr>
                        <a:t>Побуждение</a:t>
                      </a:r>
                      <a:endParaRPr kumimoji="0" lang="ru-RU" sz="2100" b="1" i="0" u="none" strike="noStrike" cap="none" normalizeH="0" baseline="0">
                        <a:ln>
                          <a:noFill/>
                        </a:ln>
                        <a:solidFill>
                          <a:schemeClr val="tx1"/>
                        </a:solidFill>
                        <a:effectLst/>
                        <a:latin typeface="Lucida Sans Unicode" pitchFamily="34" charset="0"/>
                      </a:endParaRPr>
                    </a:p>
                  </a:txBody>
                  <a:tcPr marL="121197" marR="121197" marT="60599" marB="60599" anchor="ctr" horzOverflow="overflow"/>
                </a:tc>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ru-RU" sz="1800" b="0" u="none" strike="noStrike" cap="none" normalizeH="0" baseline="0">
                          <a:ln>
                            <a:noFill/>
                          </a:ln>
                          <a:solidFill>
                            <a:schemeClr val="tx1"/>
                          </a:solidFill>
                          <a:effectLst/>
                        </a:rPr>
                        <a:t>Освобождение от эмоциональной боли; жить и чувствовать лучше</a:t>
                      </a:r>
                      <a:endParaRPr kumimoji="0" lang="ru-RU" sz="1800" b="0" i="0" u="none" strike="noStrike" cap="none" normalizeH="0" baseline="0">
                        <a:ln>
                          <a:noFill/>
                        </a:ln>
                        <a:solidFill>
                          <a:schemeClr val="tx1"/>
                        </a:solidFill>
                        <a:effectLst/>
                        <a:latin typeface="Lucida Sans Unicode" pitchFamily="34" charset="0"/>
                      </a:endParaRPr>
                    </a:p>
                  </a:txBody>
                  <a:tcPr marL="121197" marR="121197" marT="60599" marB="60599" anchor="ctr" horzOverflow="overflow"/>
                </a:tc>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ru-RU" sz="1800" b="0" u="none" strike="noStrike" cap="none" normalizeH="0" baseline="0">
                          <a:ln>
                            <a:noFill/>
                          </a:ln>
                          <a:solidFill>
                            <a:schemeClr val="tx1"/>
                          </a:solidFill>
                          <a:effectLst/>
                        </a:rPr>
                        <a:t>Прекращение невыносимой «боли»; желание умереть</a:t>
                      </a:r>
                      <a:endParaRPr kumimoji="0" lang="ru-RU" sz="1800" b="0" i="0" u="none" strike="noStrike" cap="none" normalizeH="0" baseline="0">
                        <a:ln>
                          <a:noFill/>
                        </a:ln>
                        <a:solidFill>
                          <a:schemeClr val="tx1"/>
                        </a:solidFill>
                        <a:effectLst/>
                        <a:latin typeface="Lucida Sans Unicode" pitchFamily="34" charset="0"/>
                      </a:endParaRPr>
                    </a:p>
                  </a:txBody>
                  <a:tcPr marL="121197" marR="121197" marT="60599" marB="60599" anchor="ctr" horzOverflow="overflow"/>
                </a:tc>
                <a:extLst>
                  <a:ext uri="{0D108BD9-81ED-4DB2-BD59-A6C34878D82A}">
                    <a16:rowId xmlns:a16="http://schemas.microsoft.com/office/drawing/2014/main" val="10001"/>
                  </a:ext>
                </a:extLst>
              </a:tr>
              <a:tr h="712677">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ru-RU" sz="2100" b="1" u="none" strike="noStrike" cap="none" normalizeH="0" baseline="0">
                          <a:ln>
                            <a:noFill/>
                          </a:ln>
                          <a:solidFill>
                            <a:schemeClr val="tx1"/>
                          </a:solidFill>
                          <a:effectLst/>
                        </a:rPr>
                        <a:t>Метод</a:t>
                      </a:r>
                      <a:endParaRPr kumimoji="0" lang="ru-RU" sz="2100" b="1" i="0" u="none" strike="noStrike" cap="none" normalizeH="0" baseline="0">
                        <a:ln>
                          <a:noFill/>
                        </a:ln>
                        <a:solidFill>
                          <a:schemeClr val="tx1"/>
                        </a:solidFill>
                        <a:effectLst/>
                        <a:latin typeface="Lucida Sans Unicode" pitchFamily="34" charset="0"/>
                      </a:endParaRPr>
                    </a:p>
                  </a:txBody>
                  <a:tcPr marL="121197" marR="121197" marT="60599" marB="60599" anchor="ctr" horzOverflow="overflow"/>
                </a:tc>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ru-RU" sz="1800" b="0" u="none" strike="noStrike" cap="none" normalizeH="0" baseline="0" dirty="0" err="1">
                          <a:ln>
                            <a:noFill/>
                          </a:ln>
                          <a:solidFill>
                            <a:schemeClr val="tx1"/>
                          </a:solidFill>
                          <a:effectLst/>
                        </a:rPr>
                        <a:t>Нелетальные</a:t>
                      </a:r>
                      <a:r>
                        <a:rPr kumimoji="0" lang="ru-RU" sz="1800" b="0" u="none" strike="noStrike" cap="none" normalizeH="0" baseline="0" dirty="0">
                          <a:ln>
                            <a:noFill/>
                          </a:ln>
                          <a:solidFill>
                            <a:schemeClr val="tx1"/>
                          </a:solidFill>
                          <a:effectLst/>
                        </a:rPr>
                        <a:t>, поверхностные действия</a:t>
                      </a:r>
                      <a:endParaRPr kumimoji="0" lang="ru-RU" sz="1800" b="0" i="0" u="none" strike="noStrike" cap="none" normalizeH="0" baseline="0" dirty="0">
                        <a:ln>
                          <a:noFill/>
                        </a:ln>
                        <a:solidFill>
                          <a:schemeClr val="tx1"/>
                        </a:solidFill>
                        <a:effectLst/>
                        <a:latin typeface="Lucida Sans Unicode" pitchFamily="34" charset="0"/>
                      </a:endParaRPr>
                    </a:p>
                  </a:txBody>
                  <a:tcPr marL="121197" marR="121197" marT="60599" marB="60599" anchor="ctr" horzOverflow="overflow"/>
                </a:tc>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ru-RU" sz="1800" b="0" u="none" strike="noStrike" cap="none" normalizeH="0" baseline="0" dirty="0">
                          <a:ln>
                            <a:noFill/>
                          </a:ln>
                          <a:solidFill>
                            <a:schemeClr val="tx1"/>
                          </a:solidFill>
                          <a:effectLst/>
                        </a:rPr>
                        <a:t>Истинно летальные, или предполагается</a:t>
                      </a:r>
                      <a:endParaRPr kumimoji="0" lang="ru-RU" sz="1800" b="0" i="0" u="none" strike="noStrike" cap="none" normalizeH="0" baseline="0" dirty="0">
                        <a:ln>
                          <a:noFill/>
                        </a:ln>
                        <a:solidFill>
                          <a:schemeClr val="tx1"/>
                        </a:solidFill>
                        <a:effectLst/>
                        <a:latin typeface="Lucida Sans Unicode" pitchFamily="34" charset="0"/>
                      </a:endParaRPr>
                    </a:p>
                  </a:txBody>
                  <a:tcPr marL="121197" marR="121197" marT="60599" marB="60599" anchor="ctr" horzOverflow="overflow"/>
                </a:tc>
                <a:extLst>
                  <a:ext uri="{0D108BD9-81ED-4DB2-BD59-A6C34878D82A}">
                    <a16:rowId xmlns:a16="http://schemas.microsoft.com/office/drawing/2014/main" val="10002"/>
                  </a:ext>
                </a:extLst>
              </a:tr>
              <a:tr h="796377">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ru-RU" sz="2100" b="1" u="none" strike="noStrike" cap="none" normalizeH="0" baseline="0">
                          <a:ln>
                            <a:noFill/>
                          </a:ln>
                          <a:solidFill>
                            <a:schemeClr val="tx1"/>
                          </a:solidFill>
                          <a:effectLst/>
                        </a:rPr>
                        <a:t>Фатальный потенциал</a:t>
                      </a:r>
                      <a:endParaRPr kumimoji="0" lang="ru-RU" sz="2100" b="1" i="0" u="none" strike="noStrike" cap="none" normalizeH="0" baseline="0">
                        <a:ln>
                          <a:noFill/>
                        </a:ln>
                        <a:solidFill>
                          <a:schemeClr val="tx1"/>
                        </a:solidFill>
                        <a:effectLst/>
                        <a:latin typeface="Lucida Sans Unicode" pitchFamily="34" charset="0"/>
                      </a:endParaRPr>
                    </a:p>
                  </a:txBody>
                  <a:tcPr marL="121197" marR="121197" marT="60599" marB="60599" anchor="ctr" horzOverflow="overflow"/>
                </a:tc>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ru-RU" sz="1800" b="0" u="none" strike="noStrike" cap="none" normalizeH="0" baseline="0">
                          <a:ln>
                            <a:noFill/>
                          </a:ln>
                          <a:solidFill>
                            <a:schemeClr val="tx1"/>
                          </a:solidFill>
                          <a:effectLst/>
                        </a:rPr>
                        <a:t>Истинно маловероятно, или предполагается</a:t>
                      </a:r>
                      <a:endParaRPr kumimoji="0" lang="ru-RU" sz="1800" b="0" i="0" u="none" strike="noStrike" cap="none" normalizeH="0" baseline="0">
                        <a:ln>
                          <a:noFill/>
                        </a:ln>
                        <a:solidFill>
                          <a:schemeClr val="tx1"/>
                        </a:solidFill>
                        <a:effectLst/>
                        <a:latin typeface="Lucida Sans Unicode" pitchFamily="34" charset="0"/>
                      </a:endParaRPr>
                    </a:p>
                  </a:txBody>
                  <a:tcPr marL="121197" marR="121197" marT="60599" marB="60599" anchor="ctr" horzOverflow="overflow"/>
                </a:tc>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ru-RU" sz="1800" b="0" u="none" strike="noStrike" cap="none" normalizeH="0" baseline="0">
                          <a:ln>
                            <a:noFill/>
                          </a:ln>
                          <a:solidFill>
                            <a:schemeClr val="tx1"/>
                          </a:solidFill>
                          <a:effectLst/>
                        </a:rPr>
                        <a:t>Высоко вероятно или воспринимается</a:t>
                      </a:r>
                      <a:endParaRPr kumimoji="0" lang="ru-RU" sz="1800" b="0" i="0" u="none" strike="noStrike" cap="none" normalizeH="0" baseline="0">
                        <a:ln>
                          <a:noFill/>
                        </a:ln>
                        <a:solidFill>
                          <a:schemeClr val="tx1"/>
                        </a:solidFill>
                        <a:effectLst/>
                        <a:latin typeface="Lucida Sans Unicode" pitchFamily="34" charset="0"/>
                      </a:endParaRPr>
                    </a:p>
                  </a:txBody>
                  <a:tcPr marL="121197" marR="121197" marT="60599" marB="60599" anchor="ctr" horzOverflow="overflow"/>
                </a:tc>
                <a:extLst>
                  <a:ext uri="{0D108BD9-81ED-4DB2-BD59-A6C34878D82A}">
                    <a16:rowId xmlns:a16="http://schemas.microsoft.com/office/drawing/2014/main" val="10003"/>
                  </a:ext>
                </a:extLst>
              </a:tr>
              <a:tr h="712677">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ru-RU" sz="2100" b="1" u="none" strike="noStrike" cap="none" normalizeH="0" baseline="0">
                          <a:ln>
                            <a:noFill/>
                          </a:ln>
                          <a:solidFill>
                            <a:schemeClr val="tx1"/>
                          </a:solidFill>
                          <a:effectLst/>
                        </a:rPr>
                        <a:t>Частота</a:t>
                      </a:r>
                      <a:endParaRPr kumimoji="0" lang="ru-RU" sz="2100" b="1" i="0" u="none" strike="noStrike" cap="none" normalizeH="0" baseline="0">
                        <a:ln>
                          <a:noFill/>
                        </a:ln>
                        <a:solidFill>
                          <a:schemeClr val="tx1"/>
                        </a:solidFill>
                        <a:effectLst/>
                        <a:latin typeface="Lucida Sans Unicode" pitchFamily="34" charset="0"/>
                      </a:endParaRPr>
                    </a:p>
                  </a:txBody>
                  <a:tcPr marL="121197" marR="121197" marT="60599" marB="60599" anchor="ctr" horzOverflow="overflow"/>
                </a:tc>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ru-RU" sz="1800" b="0" u="none" strike="noStrike" cap="none" normalizeH="0" baseline="0">
                          <a:ln>
                            <a:noFill/>
                          </a:ln>
                          <a:solidFill>
                            <a:schemeClr val="tx1"/>
                          </a:solidFill>
                          <a:effectLst/>
                        </a:rPr>
                        <a:t>Часто, повторяется</a:t>
                      </a:r>
                      <a:endParaRPr kumimoji="0" lang="ru-RU" sz="1800" b="0" i="0" u="none" strike="noStrike" cap="none" normalizeH="0" baseline="0">
                        <a:ln>
                          <a:noFill/>
                        </a:ln>
                        <a:solidFill>
                          <a:schemeClr val="tx1"/>
                        </a:solidFill>
                        <a:effectLst/>
                        <a:latin typeface="Lucida Sans Unicode" pitchFamily="34" charset="0"/>
                      </a:endParaRPr>
                    </a:p>
                  </a:txBody>
                  <a:tcPr marL="121197" marR="121197" marT="60599" marB="60599" anchor="ctr" horzOverflow="overflow"/>
                </a:tc>
                <a:tc>
                  <a:txBody>
                    <a:bodyPr/>
                    <a:lstStyle/>
                    <a:p>
                      <a:pPr marL="0"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ru-RU" sz="1800" b="0" u="none" strike="noStrike" cap="none" normalizeH="0" baseline="0" dirty="0">
                          <a:ln>
                            <a:noFill/>
                          </a:ln>
                          <a:solidFill>
                            <a:schemeClr val="tx1"/>
                          </a:solidFill>
                          <a:effectLst/>
                        </a:rPr>
                        <a:t>Единственный акт или редко</a:t>
                      </a:r>
                      <a:endParaRPr kumimoji="0" lang="ru-RU" sz="1800" b="0" i="0" u="none" strike="noStrike" cap="none" normalizeH="0" baseline="0" dirty="0">
                        <a:ln>
                          <a:noFill/>
                        </a:ln>
                        <a:solidFill>
                          <a:schemeClr val="tx1"/>
                        </a:solidFill>
                        <a:effectLst/>
                        <a:latin typeface="Lucida Sans Unicode" pitchFamily="34" charset="0"/>
                      </a:endParaRPr>
                    </a:p>
                  </a:txBody>
                  <a:tcPr marL="121197" marR="121197" marT="60599" marB="60599" anchor="ctr" horzOverflow="overflow"/>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a:extLst>
              <a:ext uri="{FF2B5EF4-FFF2-40B4-BE49-F238E27FC236}">
                <a16:creationId xmlns:a16="http://schemas.microsoft.com/office/drawing/2014/main" id="{BEC16F23-2A09-438C-AAAB-74BD4CE35557}"/>
              </a:ext>
            </a:extLst>
          </p:cNvPr>
          <p:cNvSpPr/>
          <p:nvPr/>
        </p:nvSpPr>
        <p:spPr>
          <a:xfrm>
            <a:off x="3927476" y="797070"/>
            <a:ext cx="5472113" cy="1081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b="1" dirty="0">
                <a:cs typeface="Times New Roman" pitchFamily="18" charset="0"/>
              </a:rPr>
              <a:t>Признаки намерения </a:t>
            </a:r>
          </a:p>
        </p:txBody>
      </p:sp>
      <p:sp>
        <p:nvSpPr>
          <p:cNvPr id="5" name="Скругленный прямоугольник 4">
            <a:extLst>
              <a:ext uri="{FF2B5EF4-FFF2-40B4-BE49-F238E27FC236}">
                <a16:creationId xmlns:a16="http://schemas.microsoft.com/office/drawing/2014/main" id="{4B07AD64-FAA0-4449-B4EF-365B7AC097FF}"/>
              </a:ext>
            </a:extLst>
          </p:cNvPr>
          <p:cNvSpPr/>
          <p:nvPr/>
        </p:nvSpPr>
        <p:spPr>
          <a:xfrm>
            <a:off x="1027907" y="2943371"/>
            <a:ext cx="3565525" cy="1296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a:cs typeface="Times New Roman" pitchFamily="18" charset="0"/>
              </a:rPr>
              <a:t>Словесные признаки</a:t>
            </a:r>
          </a:p>
        </p:txBody>
      </p:sp>
      <p:sp>
        <p:nvSpPr>
          <p:cNvPr id="6" name="Скругленный прямоугольник 5">
            <a:extLst>
              <a:ext uri="{FF2B5EF4-FFF2-40B4-BE49-F238E27FC236}">
                <a16:creationId xmlns:a16="http://schemas.microsoft.com/office/drawing/2014/main" id="{6523EC4A-8E4D-41D6-993D-0D0EA6EDD130}"/>
              </a:ext>
            </a:extLst>
          </p:cNvPr>
          <p:cNvSpPr/>
          <p:nvPr/>
        </p:nvSpPr>
        <p:spPr>
          <a:xfrm>
            <a:off x="7239001" y="2987821"/>
            <a:ext cx="3540125" cy="1296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a:cs typeface="Times New Roman" pitchFamily="18" charset="0"/>
              </a:rPr>
              <a:t>Поведенческие признаки</a:t>
            </a:r>
          </a:p>
        </p:txBody>
      </p:sp>
      <p:cxnSp>
        <p:nvCxnSpPr>
          <p:cNvPr id="8" name="Прямая со стрелкой 7">
            <a:extLst>
              <a:ext uri="{FF2B5EF4-FFF2-40B4-BE49-F238E27FC236}">
                <a16:creationId xmlns:a16="http://schemas.microsoft.com/office/drawing/2014/main" id="{C63A9BC3-B890-495E-B6F8-21FF9EDCD92A}"/>
              </a:ext>
            </a:extLst>
          </p:cNvPr>
          <p:cNvCxnSpPr/>
          <p:nvPr/>
        </p:nvCxnSpPr>
        <p:spPr>
          <a:xfrm>
            <a:off x="8607425" y="1878158"/>
            <a:ext cx="1118250" cy="10652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BB27023D-9690-4881-9117-52E2DB4E69E5}"/>
              </a:ext>
            </a:extLst>
          </p:cNvPr>
          <p:cNvCxnSpPr/>
          <p:nvPr/>
        </p:nvCxnSpPr>
        <p:spPr>
          <a:xfrm flipH="1">
            <a:off x="4156364" y="1878158"/>
            <a:ext cx="887127" cy="1040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Скругленный прямоугольник 1">
            <a:extLst>
              <a:ext uri="{FF2B5EF4-FFF2-40B4-BE49-F238E27FC236}">
                <a16:creationId xmlns:a16="http://schemas.microsoft.com/office/drawing/2014/main" id="{85A9268F-61E8-4200-9297-1E885253B16F}"/>
              </a:ext>
            </a:extLst>
          </p:cNvPr>
          <p:cNvSpPr/>
          <p:nvPr/>
        </p:nvSpPr>
        <p:spPr>
          <a:xfrm>
            <a:off x="4421620" y="4817415"/>
            <a:ext cx="3816350" cy="1296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a:cs typeface="Times New Roman" pitchFamily="18" charset="0"/>
              </a:rPr>
              <a:t>Ситуационные </a:t>
            </a:r>
          </a:p>
          <a:p>
            <a:pPr algn="ctr">
              <a:defRPr/>
            </a:pPr>
            <a:r>
              <a:rPr lang="ru-RU" sz="3600" b="1" dirty="0">
                <a:cs typeface="Times New Roman" pitchFamily="18" charset="0"/>
              </a:rPr>
              <a:t>признаки</a:t>
            </a:r>
          </a:p>
        </p:txBody>
      </p:sp>
      <p:cxnSp>
        <p:nvCxnSpPr>
          <p:cNvPr id="14" name="Прямая со стрелкой 13">
            <a:extLst>
              <a:ext uri="{FF2B5EF4-FFF2-40B4-BE49-F238E27FC236}">
                <a16:creationId xmlns:a16="http://schemas.microsoft.com/office/drawing/2014/main" id="{F5F9721C-2EA9-4566-9967-3BCF246F92FA}"/>
              </a:ext>
            </a:extLst>
          </p:cNvPr>
          <p:cNvCxnSpPr/>
          <p:nvPr/>
        </p:nvCxnSpPr>
        <p:spPr>
          <a:xfrm>
            <a:off x="4919518" y="1878158"/>
            <a:ext cx="0" cy="28797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044559-1887-464F-9396-07F9C363978F}"/>
              </a:ext>
            </a:extLst>
          </p:cNvPr>
          <p:cNvSpPr>
            <a:spLocks noGrp="1"/>
          </p:cNvSpPr>
          <p:nvPr>
            <p:ph type="title"/>
          </p:nvPr>
        </p:nvSpPr>
        <p:spPr>
          <a:xfrm>
            <a:off x="152575" y="683164"/>
            <a:ext cx="11905323" cy="1048666"/>
          </a:xfrm>
        </p:spPr>
        <p:txBody>
          <a:bodyPr rtlCol="0">
            <a:normAutofit/>
          </a:bodyPr>
          <a:lstStyle/>
          <a:p>
            <a:pPr>
              <a:defRPr/>
            </a:pPr>
            <a:r>
              <a:rPr lang="ru-RU" sz="5400" b="1" dirty="0">
                <a:solidFill>
                  <a:srgbClr val="002060"/>
                </a:solidFill>
                <a:latin typeface="Times New Roman" panose="02020603050405020304" pitchFamily="18" charset="0"/>
              </a:rPr>
              <a:t>Виды суицидального поведения</a:t>
            </a:r>
          </a:p>
        </p:txBody>
      </p:sp>
      <p:sp>
        <p:nvSpPr>
          <p:cNvPr id="76803" name="Объект 2">
            <a:extLst>
              <a:ext uri="{FF2B5EF4-FFF2-40B4-BE49-F238E27FC236}">
                <a16:creationId xmlns:a16="http://schemas.microsoft.com/office/drawing/2014/main" id="{453B588E-03A8-4258-9C5C-FB8D9B89A809}"/>
              </a:ext>
            </a:extLst>
          </p:cNvPr>
          <p:cNvSpPr>
            <a:spLocks noGrp="1"/>
          </p:cNvSpPr>
          <p:nvPr>
            <p:ph idx="1"/>
          </p:nvPr>
        </p:nvSpPr>
        <p:spPr>
          <a:xfrm>
            <a:off x="3111858" y="2342030"/>
            <a:ext cx="6577087" cy="3430697"/>
          </a:xfrm>
        </p:spPr>
        <p:txBody>
          <a:bodyPr/>
          <a:lstStyle/>
          <a:p>
            <a:pPr eaLnBrk="1" hangingPunct="1"/>
            <a:r>
              <a:rPr lang="ru-RU" altLang="ru-RU" sz="6000" dirty="0" smtClean="0"/>
              <a:t>демонстративное</a:t>
            </a:r>
            <a:endParaRPr lang="ru-RU" altLang="ru-RU" sz="6000" dirty="0"/>
          </a:p>
          <a:p>
            <a:pPr eaLnBrk="1" hangingPunct="1"/>
            <a:r>
              <a:rPr lang="ru-RU" altLang="ru-RU" sz="6000" dirty="0" smtClean="0"/>
              <a:t>аффективное</a:t>
            </a:r>
            <a:endParaRPr lang="ru-RU" altLang="ru-RU" sz="6000" dirty="0"/>
          </a:p>
          <a:p>
            <a:pPr eaLnBrk="1" hangingPunct="1"/>
            <a:r>
              <a:rPr lang="ru-RU" altLang="ru-RU" sz="6000" dirty="0" smtClean="0"/>
              <a:t>истинное</a:t>
            </a:r>
            <a:endParaRPr lang="ru-RU" altLang="ru-RU" sz="6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a:extLst>
              <a:ext uri="{FF2B5EF4-FFF2-40B4-BE49-F238E27FC236}">
                <a16:creationId xmlns:a16="http://schemas.microsoft.com/office/drawing/2014/main" id="{D0E1E766-6326-4F40-BEE5-276D426C37ED}"/>
              </a:ext>
            </a:extLst>
          </p:cNvPr>
          <p:cNvSpPr>
            <a:spLocks noGrp="1"/>
          </p:cNvSpPr>
          <p:nvPr>
            <p:ph type="title"/>
          </p:nvPr>
        </p:nvSpPr>
        <p:spPr>
          <a:xfrm>
            <a:off x="652481" y="1382486"/>
            <a:ext cx="3547581" cy="4093028"/>
          </a:xfrm>
        </p:spPr>
        <p:txBody>
          <a:bodyPr anchor="ctr">
            <a:normAutofit/>
          </a:bodyPr>
          <a:lstStyle/>
          <a:p>
            <a:pPr eaLnBrk="1" hangingPunct="1"/>
            <a:r>
              <a:rPr lang="ru-RU" altLang="ru-RU" b="1" dirty="0">
                <a:solidFill>
                  <a:srgbClr val="002060"/>
                </a:solidFill>
                <a:latin typeface="Times New Roman" panose="02020603050405020304" pitchFamily="18" charset="0"/>
              </a:rPr>
              <a:t>Реакция ребенка на кризисную ситуацию</a:t>
            </a:r>
          </a:p>
        </p:txBody>
      </p:sp>
      <p:graphicFrame>
        <p:nvGraphicFramePr>
          <p:cNvPr id="7172" name="Содержимое 2">
            <a:extLst>
              <a:ext uri="{FF2B5EF4-FFF2-40B4-BE49-F238E27FC236}">
                <a16:creationId xmlns:a16="http://schemas.microsoft.com/office/drawing/2014/main" id="{E8038D90-910C-4122-A529-5B3237F7F99D}"/>
              </a:ext>
            </a:extLst>
          </p:cNvPr>
          <p:cNvGraphicFramePr>
            <a:graphicFrameLocks noGrp="1"/>
          </p:cNvGraphicFramePr>
          <p:nvPr>
            <p:ph idx="1"/>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995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345BFA-27BA-401C-A129-DB273B641DC8}"/>
              </a:ext>
            </a:extLst>
          </p:cNvPr>
          <p:cNvSpPr>
            <a:spLocks noGrp="1"/>
          </p:cNvSpPr>
          <p:nvPr>
            <p:ph type="title"/>
          </p:nvPr>
        </p:nvSpPr>
        <p:spPr>
          <a:xfrm>
            <a:off x="134103" y="673928"/>
            <a:ext cx="11905323" cy="1048666"/>
          </a:xfrm>
        </p:spPr>
        <p:txBody>
          <a:bodyPr rtlCol="0">
            <a:normAutofit/>
          </a:bodyPr>
          <a:lstStyle/>
          <a:p>
            <a:pPr>
              <a:defRPr/>
            </a:pPr>
            <a:r>
              <a:rPr lang="ru-RU" sz="5400" b="1" dirty="0" err="1">
                <a:solidFill>
                  <a:srgbClr val="002060"/>
                </a:solidFill>
                <a:latin typeface="Times New Roman" panose="02020603050405020304" pitchFamily="18" charset="0"/>
              </a:rPr>
              <a:t>Постсуицидальный</a:t>
            </a:r>
            <a:r>
              <a:rPr lang="ru-RU" sz="5400" b="1" dirty="0">
                <a:solidFill>
                  <a:srgbClr val="002060"/>
                </a:solidFill>
                <a:latin typeface="Times New Roman" panose="02020603050405020304" pitchFamily="18" charset="0"/>
              </a:rPr>
              <a:t> период</a:t>
            </a:r>
          </a:p>
        </p:txBody>
      </p:sp>
      <p:sp>
        <p:nvSpPr>
          <p:cNvPr id="77827" name="Объект 2">
            <a:extLst>
              <a:ext uri="{FF2B5EF4-FFF2-40B4-BE49-F238E27FC236}">
                <a16:creationId xmlns:a16="http://schemas.microsoft.com/office/drawing/2014/main" id="{AE51955F-2B9E-46E7-8FE1-9C6F2E9FC24A}"/>
              </a:ext>
            </a:extLst>
          </p:cNvPr>
          <p:cNvSpPr>
            <a:spLocks noGrp="1"/>
          </p:cNvSpPr>
          <p:nvPr>
            <p:ph idx="1"/>
          </p:nvPr>
        </p:nvSpPr>
        <p:spPr>
          <a:xfrm>
            <a:off x="2077385" y="2430659"/>
            <a:ext cx="8489015" cy="3517560"/>
          </a:xfrm>
        </p:spPr>
        <p:txBody>
          <a:bodyPr>
            <a:normAutofit/>
          </a:bodyPr>
          <a:lstStyle/>
          <a:p>
            <a:pPr eaLnBrk="1" hangingPunct="1"/>
            <a:r>
              <a:rPr lang="ru-RU" altLang="ru-RU" sz="5400" dirty="0"/>
              <a:t>Острый </a:t>
            </a:r>
            <a:r>
              <a:rPr lang="en-US" altLang="ru-RU" sz="5400" dirty="0" smtClean="0"/>
              <a:t>(</a:t>
            </a:r>
            <a:r>
              <a:rPr lang="ru-RU" altLang="ru-RU" sz="5400" dirty="0" smtClean="0"/>
              <a:t>1-7 суток</a:t>
            </a:r>
            <a:r>
              <a:rPr lang="en-US" altLang="ru-RU" sz="5400" dirty="0" smtClean="0"/>
              <a:t>)</a:t>
            </a:r>
            <a:endParaRPr lang="ru-RU" altLang="ru-RU" sz="5400" dirty="0"/>
          </a:p>
          <a:p>
            <a:pPr eaLnBrk="1" hangingPunct="1"/>
            <a:r>
              <a:rPr lang="ru-RU" altLang="ru-RU" sz="5400" dirty="0"/>
              <a:t>Ранний </a:t>
            </a:r>
            <a:r>
              <a:rPr lang="en-US" altLang="ru-RU" sz="5400" dirty="0" smtClean="0"/>
              <a:t>(</a:t>
            </a:r>
            <a:r>
              <a:rPr lang="ru-RU" altLang="ru-RU" sz="5400" dirty="0" smtClean="0"/>
              <a:t>2-4 недели</a:t>
            </a:r>
            <a:r>
              <a:rPr lang="en-US" altLang="ru-RU" sz="5400" dirty="0" smtClean="0"/>
              <a:t>)</a:t>
            </a:r>
            <a:endParaRPr lang="ru-RU" altLang="ru-RU" sz="5400" dirty="0"/>
          </a:p>
          <a:p>
            <a:pPr eaLnBrk="1" hangingPunct="1"/>
            <a:r>
              <a:rPr lang="ru-RU" altLang="ru-RU" sz="5400" dirty="0"/>
              <a:t>Отдаленный </a:t>
            </a:r>
            <a:r>
              <a:rPr lang="en-US" altLang="ru-RU" sz="5400" dirty="0" smtClean="0"/>
              <a:t>(</a:t>
            </a:r>
            <a:r>
              <a:rPr lang="ru-RU" altLang="ru-RU" sz="5400" dirty="0" smtClean="0"/>
              <a:t>12 месяцев</a:t>
            </a:r>
            <a:r>
              <a:rPr lang="en-US" altLang="ru-RU" sz="5400" dirty="0" smtClean="0"/>
              <a:t>)</a:t>
            </a:r>
            <a:endParaRPr lang="ru-RU" altLang="ru-RU" sz="5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89C8D8C-8F18-4116-9ABF-3447262B0012}"/>
              </a:ext>
            </a:extLst>
          </p:cNvPr>
          <p:cNvSpPr>
            <a:spLocks noGrp="1"/>
          </p:cNvSpPr>
          <p:nvPr>
            <p:ph type="title"/>
          </p:nvPr>
        </p:nvSpPr>
        <p:spPr>
          <a:xfrm>
            <a:off x="6436155" y="378691"/>
            <a:ext cx="4651446" cy="1320800"/>
          </a:xfrm>
        </p:spPr>
        <p:txBody>
          <a:bodyPr vert="horz" lIns="91440" tIns="45720" rIns="91440" bIns="45720" rtlCol="0" anchor="ctr">
            <a:normAutofit fontScale="90000"/>
          </a:bodyPr>
          <a:lstStyle/>
          <a:p>
            <a:r>
              <a:rPr lang="en-US" b="1" dirty="0" err="1">
                <a:solidFill>
                  <a:srgbClr val="002060"/>
                </a:solidFill>
                <a:latin typeface="Times New Roman" panose="02020603050405020304" pitchFamily="18" charset="0"/>
              </a:rPr>
              <a:t>Характерные</a:t>
            </a:r>
            <a:r>
              <a:rPr lang="en-US" sz="3300" dirty="0">
                <a:effectLst>
                  <a:outerShdw blurRad="38100" dist="38100" dir="2700000" algn="tl">
                    <a:srgbClr val="C0C0C0"/>
                  </a:outerShdw>
                </a:effectLst>
              </a:rPr>
              <a:t> </a:t>
            </a:r>
            <a:r>
              <a:rPr lang="en-US" b="1" dirty="0" err="1">
                <a:solidFill>
                  <a:srgbClr val="002060"/>
                </a:solidFill>
                <a:latin typeface="Times New Roman" panose="02020603050405020304" pitchFamily="18" charset="0"/>
              </a:rPr>
              <a:t>черты</a:t>
            </a:r>
            <a:r>
              <a:rPr lang="en-US" b="1" dirty="0">
                <a:solidFill>
                  <a:srgbClr val="002060"/>
                </a:solidFill>
                <a:latin typeface="Times New Roman" panose="02020603050405020304" pitchFamily="18" charset="0"/>
              </a:rPr>
              <a:t> </a:t>
            </a:r>
            <a:r>
              <a:rPr lang="en-US" b="1" dirty="0" err="1">
                <a:solidFill>
                  <a:srgbClr val="002060"/>
                </a:solidFill>
                <a:latin typeface="Times New Roman" panose="02020603050405020304" pitchFamily="18" charset="0"/>
              </a:rPr>
              <a:t>суицида</a:t>
            </a:r>
            <a:endParaRPr lang="en-US" b="1" dirty="0">
              <a:solidFill>
                <a:srgbClr val="002060"/>
              </a:solidFill>
              <a:latin typeface="Times New Roman" panose="02020603050405020304" pitchFamily="18" charset="0"/>
            </a:endParaRPr>
          </a:p>
        </p:txBody>
      </p:sp>
      <p:pic>
        <p:nvPicPr>
          <p:cNvPr id="15" name="Содержимое 5" descr="images (31).jpg">
            <a:extLst>
              <a:ext uri="{FF2B5EF4-FFF2-40B4-BE49-F238E27FC236}">
                <a16:creationId xmlns:a16="http://schemas.microsoft.com/office/drawing/2014/main" id="{AB518DC4-CA25-4739-8AC0-DE924263DBE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99814" y="1974178"/>
            <a:ext cx="5062993" cy="2898009"/>
          </a:xfrm>
          <a:prstGeom prst="rect">
            <a:avLst/>
          </a:prstGeom>
        </p:spPr>
      </p:pic>
      <p:sp>
        <p:nvSpPr>
          <p:cNvPr id="6" name="Объект 5">
            <a:extLst>
              <a:ext uri="{FF2B5EF4-FFF2-40B4-BE49-F238E27FC236}">
                <a16:creationId xmlns:a16="http://schemas.microsoft.com/office/drawing/2014/main" id="{8EC39600-123B-4AF5-BD6A-9D2AD5EC60AB}"/>
              </a:ext>
            </a:extLst>
          </p:cNvPr>
          <p:cNvSpPr>
            <a:spLocks noGrp="1"/>
          </p:cNvSpPr>
          <p:nvPr>
            <p:ph sz="half" idx="2"/>
          </p:nvPr>
        </p:nvSpPr>
        <p:spPr>
          <a:xfrm>
            <a:off x="6436155" y="1974178"/>
            <a:ext cx="4832209" cy="2365229"/>
          </a:xfrm>
        </p:spPr>
        <p:txBody>
          <a:bodyPr vert="horz" lIns="91440" tIns="45720" rIns="91440" bIns="45720" rtlCol="0">
            <a:noAutofit/>
          </a:bodyPr>
          <a:lstStyle/>
          <a:p>
            <a:pPr>
              <a:lnSpc>
                <a:spcPct val="90000"/>
              </a:lnSpc>
              <a:defRPr/>
            </a:pPr>
            <a:r>
              <a:rPr lang="en-US" dirty="0" err="1" smtClean="0">
                <a:solidFill>
                  <a:schemeClr val="accent2">
                    <a:lumMod val="75000"/>
                  </a:schemeClr>
                </a:solidFill>
              </a:rPr>
              <a:t>суициду</a:t>
            </a:r>
            <a:r>
              <a:rPr lang="en-US" dirty="0" smtClean="0">
                <a:solidFill>
                  <a:schemeClr val="accent2">
                    <a:lumMod val="75000"/>
                  </a:schemeClr>
                </a:solidFill>
              </a:rPr>
              <a:t> </a:t>
            </a:r>
            <a:r>
              <a:rPr lang="en-US" dirty="0" err="1">
                <a:solidFill>
                  <a:schemeClr val="accent2">
                    <a:lumMod val="75000"/>
                  </a:schemeClr>
                </a:solidFill>
              </a:rPr>
              <a:t>предшествуют</a:t>
            </a:r>
            <a:r>
              <a:rPr lang="en-US" dirty="0">
                <a:solidFill>
                  <a:schemeClr val="accent2">
                    <a:lumMod val="75000"/>
                  </a:schemeClr>
                </a:solidFill>
              </a:rPr>
              <a:t> </a:t>
            </a:r>
            <a:r>
              <a:rPr lang="en-US" dirty="0" err="1">
                <a:solidFill>
                  <a:schemeClr val="accent2">
                    <a:lumMod val="75000"/>
                  </a:schemeClr>
                </a:solidFill>
              </a:rPr>
              <a:t>кратковременные</a:t>
            </a:r>
            <a:r>
              <a:rPr lang="en-US" dirty="0">
                <a:solidFill>
                  <a:schemeClr val="accent2">
                    <a:lumMod val="75000"/>
                  </a:schemeClr>
                </a:solidFill>
              </a:rPr>
              <a:t>, </a:t>
            </a:r>
            <a:r>
              <a:rPr lang="en-US" dirty="0" err="1">
                <a:solidFill>
                  <a:schemeClr val="accent2">
                    <a:lumMod val="75000"/>
                  </a:schemeClr>
                </a:solidFill>
              </a:rPr>
              <a:t>объективно</a:t>
            </a:r>
            <a:r>
              <a:rPr lang="en-US" dirty="0">
                <a:solidFill>
                  <a:schemeClr val="accent2">
                    <a:lumMod val="75000"/>
                  </a:schemeClr>
                </a:solidFill>
              </a:rPr>
              <a:t> </a:t>
            </a:r>
            <a:r>
              <a:rPr lang="en-US" dirty="0" err="1">
                <a:solidFill>
                  <a:schemeClr val="accent2">
                    <a:lumMod val="75000"/>
                  </a:schemeClr>
                </a:solidFill>
              </a:rPr>
              <a:t>не</a:t>
            </a:r>
            <a:r>
              <a:rPr lang="en-US" dirty="0">
                <a:solidFill>
                  <a:schemeClr val="accent2">
                    <a:lumMod val="75000"/>
                  </a:schemeClr>
                </a:solidFill>
              </a:rPr>
              <a:t> </a:t>
            </a:r>
            <a:r>
              <a:rPr lang="en-US" dirty="0" err="1">
                <a:solidFill>
                  <a:schemeClr val="accent2">
                    <a:lumMod val="75000"/>
                  </a:schemeClr>
                </a:solidFill>
              </a:rPr>
              <a:t>тяжелые</a:t>
            </a:r>
            <a:r>
              <a:rPr lang="en-US" dirty="0">
                <a:solidFill>
                  <a:schemeClr val="accent2">
                    <a:lumMod val="75000"/>
                  </a:schemeClr>
                </a:solidFill>
              </a:rPr>
              <a:t> </a:t>
            </a:r>
            <a:r>
              <a:rPr lang="en-US" dirty="0" err="1">
                <a:solidFill>
                  <a:schemeClr val="accent2">
                    <a:lumMod val="75000"/>
                  </a:schemeClr>
                </a:solidFill>
              </a:rPr>
              <a:t>конфликты</a:t>
            </a:r>
            <a:r>
              <a:rPr lang="en-US" dirty="0">
                <a:solidFill>
                  <a:schemeClr val="accent2">
                    <a:lumMod val="75000"/>
                  </a:schemeClr>
                </a:solidFill>
              </a:rPr>
              <a:t> в </a:t>
            </a:r>
            <a:r>
              <a:rPr lang="en-US" dirty="0" err="1">
                <a:solidFill>
                  <a:schemeClr val="accent2">
                    <a:lumMod val="75000"/>
                  </a:schemeClr>
                </a:solidFill>
              </a:rPr>
              <a:t>сфере</a:t>
            </a:r>
            <a:r>
              <a:rPr lang="en-US" dirty="0">
                <a:solidFill>
                  <a:schemeClr val="accent2">
                    <a:lumMod val="75000"/>
                  </a:schemeClr>
                </a:solidFill>
              </a:rPr>
              <a:t> </a:t>
            </a:r>
            <a:r>
              <a:rPr lang="en-US" dirty="0" err="1">
                <a:solidFill>
                  <a:schemeClr val="accent2">
                    <a:lumMod val="75000"/>
                  </a:schemeClr>
                </a:solidFill>
              </a:rPr>
              <a:t>близких</a:t>
            </a:r>
            <a:r>
              <a:rPr lang="en-US" dirty="0">
                <a:solidFill>
                  <a:schemeClr val="accent2">
                    <a:lumMod val="75000"/>
                  </a:schemeClr>
                </a:solidFill>
              </a:rPr>
              <a:t> </a:t>
            </a:r>
            <a:r>
              <a:rPr lang="en-US" dirty="0" err="1">
                <a:solidFill>
                  <a:schemeClr val="accent2">
                    <a:lumMod val="75000"/>
                  </a:schemeClr>
                </a:solidFill>
              </a:rPr>
              <a:t>отношений</a:t>
            </a:r>
            <a:r>
              <a:rPr lang="en-US" dirty="0">
                <a:solidFill>
                  <a:schemeClr val="accent2">
                    <a:lumMod val="75000"/>
                  </a:schemeClr>
                </a:solidFill>
              </a:rPr>
              <a:t> (в </a:t>
            </a:r>
            <a:r>
              <a:rPr lang="en-US" dirty="0" err="1">
                <a:solidFill>
                  <a:schemeClr val="accent2">
                    <a:lumMod val="75000"/>
                  </a:schemeClr>
                </a:solidFill>
              </a:rPr>
              <a:t>семье</a:t>
            </a:r>
            <a:r>
              <a:rPr lang="en-US" dirty="0">
                <a:solidFill>
                  <a:schemeClr val="accent2">
                    <a:lumMod val="75000"/>
                  </a:schemeClr>
                </a:solidFill>
              </a:rPr>
              <a:t>, </a:t>
            </a:r>
            <a:r>
              <a:rPr lang="en-US" dirty="0" err="1">
                <a:solidFill>
                  <a:schemeClr val="accent2">
                    <a:lumMod val="75000"/>
                  </a:schemeClr>
                </a:solidFill>
              </a:rPr>
              <a:t>школе</a:t>
            </a:r>
            <a:r>
              <a:rPr lang="en-US" dirty="0">
                <a:solidFill>
                  <a:schemeClr val="accent2">
                    <a:lumMod val="75000"/>
                  </a:schemeClr>
                </a:solidFill>
              </a:rPr>
              <a:t>, </a:t>
            </a:r>
            <a:r>
              <a:rPr lang="en-US" dirty="0" err="1">
                <a:solidFill>
                  <a:schemeClr val="accent2">
                    <a:lumMod val="75000"/>
                  </a:schemeClr>
                </a:solidFill>
              </a:rPr>
              <a:t>группе</a:t>
            </a:r>
            <a:r>
              <a:rPr lang="en-US" dirty="0">
                <a:solidFill>
                  <a:schemeClr val="accent2">
                    <a:lumMod val="75000"/>
                  </a:schemeClr>
                </a:solidFill>
              </a:rPr>
              <a:t>);</a:t>
            </a:r>
          </a:p>
          <a:p>
            <a:pPr>
              <a:lnSpc>
                <a:spcPct val="90000"/>
              </a:lnSpc>
              <a:defRPr/>
            </a:pPr>
            <a:r>
              <a:rPr lang="en-US" dirty="0" err="1" smtClean="0">
                <a:solidFill>
                  <a:schemeClr val="accent2">
                    <a:lumMod val="75000"/>
                  </a:schemeClr>
                </a:solidFill>
              </a:rPr>
              <a:t>конфликт</a:t>
            </a:r>
            <a:r>
              <a:rPr lang="en-US" dirty="0" smtClean="0">
                <a:solidFill>
                  <a:schemeClr val="accent2">
                    <a:lumMod val="75000"/>
                  </a:schemeClr>
                </a:solidFill>
              </a:rPr>
              <a:t> </a:t>
            </a:r>
            <a:r>
              <a:rPr lang="en-US" dirty="0" err="1" smtClean="0">
                <a:solidFill>
                  <a:schemeClr val="accent2">
                    <a:lumMod val="75000"/>
                  </a:schemeClr>
                </a:solidFill>
              </a:rPr>
              <a:t>воспринимается</a:t>
            </a:r>
            <a:r>
              <a:rPr lang="en-US" dirty="0">
                <a:solidFill>
                  <a:schemeClr val="accent2">
                    <a:lumMod val="75000"/>
                  </a:schemeClr>
                </a:solidFill>
              </a:rPr>
              <a:t> </a:t>
            </a:r>
            <a:r>
              <a:rPr lang="en-US" dirty="0" err="1" smtClean="0">
                <a:solidFill>
                  <a:schemeClr val="accent2">
                    <a:lumMod val="75000"/>
                  </a:schemeClr>
                </a:solidFill>
              </a:rPr>
              <a:t>как</a:t>
            </a:r>
            <a:r>
              <a:rPr lang="en-US" dirty="0" smtClean="0">
                <a:solidFill>
                  <a:schemeClr val="accent2">
                    <a:lumMod val="75000"/>
                  </a:schemeClr>
                </a:solidFill>
              </a:rPr>
              <a:t> </a:t>
            </a:r>
            <a:r>
              <a:rPr lang="en-US" dirty="0" err="1">
                <a:solidFill>
                  <a:schemeClr val="accent2">
                    <a:lumMod val="75000"/>
                  </a:schemeClr>
                </a:solidFill>
              </a:rPr>
              <a:t>крайне</a:t>
            </a:r>
            <a:r>
              <a:rPr lang="en-US" dirty="0">
                <a:solidFill>
                  <a:schemeClr val="accent2">
                    <a:lumMod val="75000"/>
                  </a:schemeClr>
                </a:solidFill>
              </a:rPr>
              <a:t> </a:t>
            </a:r>
            <a:r>
              <a:rPr lang="en-US" dirty="0" err="1">
                <a:solidFill>
                  <a:schemeClr val="accent2">
                    <a:lumMod val="75000"/>
                  </a:schemeClr>
                </a:solidFill>
              </a:rPr>
              <a:t>значимый</a:t>
            </a:r>
            <a:r>
              <a:rPr lang="en-US" dirty="0">
                <a:solidFill>
                  <a:schemeClr val="accent2">
                    <a:lumMod val="75000"/>
                  </a:schemeClr>
                </a:solidFill>
              </a:rPr>
              <a:t> и </a:t>
            </a:r>
            <a:r>
              <a:rPr lang="en-US" dirty="0" err="1" smtClean="0">
                <a:solidFill>
                  <a:schemeClr val="accent2">
                    <a:lumMod val="75000"/>
                  </a:schemeClr>
                </a:solidFill>
              </a:rPr>
              <a:t>травматичный</a:t>
            </a:r>
            <a:r>
              <a:rPr lang="en-US" dirty="0">
                <a:solidFill>
                  <a:schemeClr val="accent2">
                    <a:lumMod val="75000"/>
                  </a:schemeClr>
                </a:solidFill>
              </a:rPr>
              <a:t>, </a:t>
            </a:r>
            <a:r>
              <a:rPr lang="en-US" dirty="0" err="1" smtClean="0">
                <a:solidFill>
                  <a:schemeClr val="accent2">
                    <a:lumMod val="75000"/>
                  </a:schemeClr>
                </a:solidFill>
              </a:rPr>
              <a:t>вызывая</a:t>
            </a:r>
            <a:r>
              <a:rPr lang="en-US" dirty="0">
                <a:solidFill>
                  <a:schemeClr val="accent2">
                    <a:lumMod val="75000"/>
                  </a:schemeClr>
                </a:solidFill>
              </a:rPr>
              <a:t> </a:t>
            </a:r>
            <a:r>
              <a:rPr lang="en-US" dirty="0" err="1" smtClean="0">
                <a:solidFill>
                  <a:schemeClr val="accent2">
                    <a:lumMod val="75000"/>
                  </a:schemeClr>
                </a:solidFill>
              </a:rPr>
              <a:t>внутренний</a:t>
            </a:r>
            <a:r>
              <a:rPr lang="en-US" dirty="0" smtClean="0">
                <a:solidFill>
                  <a:schemeClr val="accent2">
                    <a:lumMod val="75000"/>
                  </a:schemeClr>
                </a:solidFill>
              </a:rPr>
              <a:t> </a:t>
            </a:r>
            <a:r>
              <a:rPr lang="en-US" dirty="0" err="1">
                <a:solidFill>
                  <a:schemeClr val="accent2">
                    <a:lumMod val="75000"/>
                  </a:schemeClr>
                </a:solidFill>
              </a:rPr>
              <a:t>кризис</a:t>
            </a:r>
            <a:r>
              <a:rPr lang="en-US" dirty="0">
                <a:solidFill>
                  <a:schemeClr val="accent2">
                    <a:lumMod val="75000"/>
                  </a:schemeClr>
                </a:solidFill>
              </a:rPr>
              <a:t> </a:t>
            </a:r>
            <a:r>
              <a:rPr lang="en-US" dirty="0" smtClean="0">
                <a:solidFill>
                  <a:schemeClr val="accent2">
                    <a:lumMod val="75000"/>
                  </a:schemeClr>
                </a:solidFill>
              </a:rPr>
              <a:t>и </a:t>
            </a:r>
            <a:r>
              <a:rPr lang="en-US" dirty="0" err="1" smtClean="0">
                <a:solidFill>
                  <a:schemeClr val="accent2">
                    <a:lumMod val="75000"/>
                  </a:schemeClr>
                </a:solidFill>
              </a:rPr>
              <a:t>драматизацию</a:t>
            </a:r>
            <a:r>
              <a:rPr lang="en-US" dirty="0" smtClean="0">
                <a:solidFill>
                  <a:schemeClr val="accent2">
                    <a:lumMod val="75000"/>
                  </a:schemeClr>
                </a:solidFill>
              </a:rPr>
              <a:t> </a:t>
            </a:r>
            <a:r>
              <a:rPr lang="en-US" dirty="0" err="1">
                <a:solidFill>
                  <a:schemeClr val="accent2">
                    <a:lumMod val="75000"/>
                  </a:schemeClr>
                </a:solidFill>
              </a:rPr>
              <a:t>событий</a:t>
            </a:r>
            <a:endParaRPr lang="en-US" dirty="0">
              <a:solidFill>
                <a:schemeClr val="accent2">
                  <a:lumMod val="75000"/>
                </a:schemeClr>
              </a:solidFill>
            </a:endParaRPr>
          </a:p>
          <a:p>
            <a:pPr>
              <a:lnSpc>
                <a:spcPct val="90000"/>
              </a:lnSpc>
            </a:pPr>
            <a:endParaRPr lang="en-US" dirty="0">
              <a:solidFill>
                <a:schemeClr val="accent2">
                  <a:lumMod val="75000"/>
                </a:schemeClr>
              </a:solidFill>
            </a:endParaRPr>
          </a:p>
        </p:txBody>
      </p:sp>
    </p:spTree>
    <p:extLst>
      <p:ext uri="{BB962C8B-B14F-4D97-AF65-F5344CB8AC3E}">
        <p14:creationId xmlns:p14="http://schemas.microsoft.com/office/powerpoint/2010/main" val="25462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a16="http://schemas.microsoft.com/office/drawing/2014/main" id="{23FED72B-B415-4BEF-B301-C9B5794FDDDA}"/>
              </a:ext>
            </a:extLst>
          </p:cNvPr>
          <p:cNvSpPr>
            <a:spLocks noGrp="1"/>
          </p:cNvSpPr>
          <p:nvPr>
            <p:ph type="title"/>
          </p:nvPr>
        </p:nvSpPr>
        <p:spPr>
          <a:xfrm>
            <a:off x="1935019" y="771814"/>
            <a:ext cx="8226425" cy="2895600"/>
          </a:xfrm>
        </p:spPr>
        <p:txBody>
          <a:bodyPr rtlCol="0">
            <a:normAutofit fontScale="90000"/>
          </a:bodyPr>
          <a:lstStyle/>
          <a:p>
            <a:pPr>
              <a:defRPr/>
            </a:pPr>
            <a:r>
              <a:rPr lang="ru-RU" dirty="0"/>
              <a:t>*средства самоубийства выбраны неумело (прыжок с балкона 2-3 этажа, малотоксичные вещества, тонкая веревка и т.п.)</a:t>
            </a:r>
          </a:p>
        </p:txBody>
      </p:sp>
      <p:pic>
        <p:nvPicPr>
          <p:cNvPr id="72707" name="Объект 3">
            <a:extLst>
              <a:ext uri="{FF2B5EF4-FFF2-40B4-BE49-F238E27FC236}">
                <a16:creationId xmlns:a16="http://schemas.microsoft.com/office/drawing/2014/main" id="{2BDD085E-83BB-4C58-99B3-30855E269B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138974" y="4281702"/>
            <a:ext cx="3573174" cy="1786587"/>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a:extLst>
              <a:ext uri="{FF2B5EF4-FFF2-40B4-BE49-F238E27FC236}">
                <a16:creationId xmlns:a16="http://schemas.microsoft.com/office/drawing/2014/main" id="{2D0AC8C1-EB9E-48BA-BEB9-77D60E1B11D5}"/>
              </a:ext>
            </a:extLst>
          </p:cNvPr>
          <p:cNvSpPr>
            <a:spLocks noGrp="1"/>
          </p:cNvSpPr>
          <p:nvPr>
            <p:ph type="title"/>
          </p:nvPr>
        </p:nvSpPr>
        <p:spPr>
          <a:xfrm>
            <a:off x="424874" y="311797"/>
            <a:ext cx="11259126" cy="1595438"/>
          </a:xfrm>
        </p:spPr>
        <p:txBody>
          <a:bodyPr rtlCol="0">
            <a:normAutofit fontScale="90000"/>
          </a:bodyPr>
          <a:lstStyle/>
          <a:p>
            <a:pPr>
              <a:defRPr/>
            </a:pPr>
            <a:r>
              <a:rPr lang="ru-RU" sz="2000" dirty="0"/>
              <a:t> </a:t>
            </a:r>
            <a:br>
              <a:rPr lang="ru-RU" sz="2000" dirty="0"/>
            </a:br>
            <a:r>
              <a:rPr lang="ru-RU" sz="3600" dirty="0">
                <a:solidFill>
                  <a:srgbClr val="002060"/>
                </a:solidFill>
                <a:latin typeface="Times New Roman" panose="02020603050405020304" pitchFamily="18" charset="0"/>
                <a:cs typeface="Times New Roman" panose="02020603050405020304" pitchFamily="18" charset="0"/>
              </a:rPr>
              <a:t>В большинстве случаев </a:t>
            </a:r>
            <a:r>
              <a:rPr lang="ru-RU" sz="3600" dirty="0">
                <a:solidFill>
                  <a:srgbClr val="FF0000"/>
                </a:solidFill>
                <a:latin typeface="Times New Roman" panose="02020603050405020304" pitchFamily="18" charset="0"/>
                <a:cs typeface="Times New Roman" panose="02020603050405020304" pitchFamily="18" charset="0"/>
              </a:rPr>
              <a:t>детский суицид </a:t>
            </a:r>
            <a:r>
              <a:rPr lang="ru-RU" sz="3600" dirty="0">
                <a:solidFill>
                  <a:srgbClr val="002060"/>
                </a:solidFill>
                <a:latin typeface="Times New Roman" panose="02020603050405020304" pitchFamily="18" charset="0"/>
                <a:cs typeface="Times New Roman" panose="02020603050405020304" pitchFamily="18" charset="0"/>
              </a:rPr>
              <a:t>оказывается </a:t>
            </a:r>
            <a:r>
              <a:rPr lang="en-US" sz="3600" dirty="0" smtClean="0">
                <a:solidFill>
                  <a:srgbClr val="002060"/>
                </a:solidFill>
                <a:latin typeface="Times New Roman" panose="02020603050405020304" pitchFamily="18" charset="0"/>
                <a:cs typeface="Times New Roman" panose="02020603050405020304" pitchFamily="18" charset="0"/>
              </a:rPr>
              <a:t/>
            </a:r>
            <a:br>
              <a:rPr lang="en-US" sz="3600" dirty="0" smtClean="0">
                <a:solidFill>
                  <a:srgbClr val="002060"/>
                </a:solidFill>
                <a:latin typeface="Times New Roman" panose="02020603050405020304" pitchFamily="18" charset="0"/>
                <a:cs typeface="Times New Roman" panose="02020603050405020304" pitchFamily="18" charset="0"/>
              </a:rPr>
            </a:br>
            <a:r>
              <a:rPr lang="ru-RU" sz="3600" dirty="0" smtClean="0">
                <a:solidFill>
                  <a:srgbClr val="FF0000"/>
                </a:solidFill>
                <a:latin typeface="Times New Roman" panose="02020603050405020304" pitchFamily="18" charset="0"/>
                <a:cs typeface="Times New Roman" panose="02020603050405020304" pitchFamily="18" charset="0"/>
              </a:rPr>
              <a:t>сложнее </a:t>
            </a:r>
            <a:r>
              <a:rPr lang="ru-RU" sz="3600" dirty="0">
                <a:solidFill>
                  <a:srgbClr val="FF0000"/>
                </a:solidFill>
                <a:latin typeface="Times New Roman" panose="02020603050405020304" pitchFamily="18" charset="0"/>
                <a:cs typeface="Times New Roman" panose="02020603050405020304" pitchFamily="18" charset="0"/>
              </a:rPr>
              <a:t>предвидеть и предотвратить</a:t>
            </a:r>
            <a:r>
              <a:rPr lang="ru-RU" sz="3600" dirty="0">
                <a:solidFill>
                  <a:srgbClr val="002060"/>
                </a:solidFill>
                <a:latin typeface="Times New Roman" panose="02020603050405020304" pitchFamily="18" charset="0"/>
                <a:cs typeface="Times New Roman" panose="02020603050405020304" pitchFamily="18" charset="0"/>
              </a:rPr>
              <a:t>, </a:t>
            </a:r>
            <a:r>
              <a:rPr lang="ru-RU" sz="3600" dirty="0">
                <a:solidFill>
                  <a:srgbClr val="002060"/>
                </a:solidFill>
                <a:latin typeface="Times New Roman" panose="02020603050405020304" pitchFamily="18" charset="0"/>
                <a:cs typeface="Times New Roman" panose="02020603050405020304" pitchFamily="18" charset="0"/>
              </a:rPr>
              <a:t>чем взрослый. </a:t>
            </a:r>
            <a:r>
              <a:rPr lang="en-US" sz="3600" dirty="0">
                <a:solidFill>
                  <a:srgbClr val="002060"/>
                </a:solidFill>
                <a:latin typeface="Times New Roman" panose="02020603050405020304" pitchFamily="18" charset="0"/>
                <a:cs typeface="Times New Roman" panose="02020603050405020304" pitchFamily="18" charset="0"/>
              </a:rPr>
              <a:t/>
            </a:r>
            <a:br>
              <a:rPr lang="en-US" sz="3600" dirty="0">
                <a:solidFill>
                  <a:srgbClr val="002060"/>
                </a:solidFill>
                <a:latin typeface="Times New Roman" panose="02020603050405020304" pitchFamily="18" charset="0"/>
                <a:cs typeface="Times New Roman" panose="02020603050405020304" pitchFamily="18" charset="0"/>
              </a:rPr>
            </a:br>
            <a:r>
              <a:rPr lang="ru-RU" sz="3600" dirty="0">
                <a:solidFill>
                  <a:srgbClr val="002060"/>
                </a:solidFill>
                <a:latin typeface="Times New Roman" panose="02020603050405020304" pitchFamily="18" charset="0"/>
                <a:cs typeface="Times New Roman" panose="02020603050405020304" pitchFamily="18" charset="0"/>
              </a:rPr>
              <a:t>Это </a:t>
            </a:r>
            <a:r>
              <a:rPr lang="ru-RU" sz="3600" dirty="0">
                <a:solidFill>
                  <a:srgbClr val="002060"/>
                </a:solidFill>
                <a:latin typeface="Times New Roman" panose="02020603050405020304" pitchFamily="18" charset="0"/>
                <a:cs typeface="Times New Roman" panose="02020603050405020304" pitchFamily="18" charset="0"/>
              </a:rPr>
              <a:t>связано с некоторыми особенностями детской психики</a:t>
            </a:r>
            <a:r>
              <a:rPr lang="ru-RU" sz="3600" dirty="0">
                <a:solidFill>
                  <a:srgbClr val="002060"/>
                </a:solidFill>
                <a:latin typeface="Times New Roman" panose="02020603050405020304" pitchFamily="18" charset="0"/>
                <a:cs typeface="Times New Roman" panose="02020603050405020304" pitchFamily="18" charset="0"/>
              </a:rPr>
              <a:t/>
            </a:r>
            <a:br>
              <a:rPr lang="ru-RU" sz="3600" dirty="0">
                <a:solidFill>
                  <a:srgbClr val="002060"/>
                </a:solidFill>
                <a:latin typeface="Times New Roman" panose="02020603050405020304" pitchFamily="18" charset="0"/>
                <a:cs typeface="Times New Roman" panose="02020603050405020304" pitchFamily="18" charset="0"/>
              </a:rPr>
            </a:b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73731" name="Содержимое 2">
            <a:extLst>
              <a:ext uri="{FF2B5EF4-FFF2-40B4-BE49-F238E27FC236}">
                <a16:creationId xmlns:a16="http://schemas.microsoft.com/office/drawing/2014/main" id="{8B3AA7B7-56AB-4B52-B9CE-C03616BE6AB5}"/>
              </a:ext>
            </a:extLst>
          </p:cNvPr>
          <p:cNvSpPr>
            <a:spLocks noGrp="1"/>
          </p:cNvSpPr>
          <p:nvPr>
            <p:ph idx="1"/>
          </p:nvPr>
        </p:nvSpPr>
        <p:spPr>
          <a:xfrm>
            <a:off x="2723607" y="2038479"/>
            <a:ext cx="7239000" cy="4540250"/>
          </a:xfrm>
        </p:spPr>
        <p:txBody>
          <a:bodyPr>
            <a:normAutofit/>
          </a:bodyPr>
          <a:lstStyle/>
          <a:p>
            <a:pPr eaLnBrk="1" hangingPunct="1"/>
            <a:r>
              <a:rPr lang="ru-RU" altLang="ru-RU" sz="2800" dirty="0"/>
              <a:t>Дети более эмоционально уязвимы, чем взрослые. </a:t>
            </a:r>
          </a:p>
          <a:p>
            <a:pPr eaLnBrk="1" hangingPunct="1"/>
            <a:r>
              <a:rPr lang="ru-RU" altLang="ru-RU" sz="2800" dirty="0"/>
              <a:t>Дети не до конца осознают необратимость смерти. </a:t>
            </a:r>
          </a:p>
          <a:p>
            <a:pPr eaLnBrk="1" hangingPunct="1"/>
            <a:r>
              <a:rPr lang="ru-RU" altLang="ru-RU" sz="2800" dirty="0"/>
              <a:t>Дети эгоцентричны. </a:t>
            </a:r>
          </a:p>
          <a:p>
            <a:pPr eaLnBrk="1" hangingPunct="1"/>
            <a:r>
              <a:rPr lang="ru-RU" altLang="ru-RU" sz="2800" dirty="0"/>
              <a:t>Дети мыслят более конкретно, чем взрослые. </a:t>
            </a:r>
          </a:p>
          <a:p>
            <a:pPr eaLnBrk="1" hangingPunct="1"/>
            <a:r>
              <a:rPr lang="ru-RU" altLang="ru-RU" sz="2800" dirty="0"/>
              <a:t>Дети очень непосредственны.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DB0498-BBA1-4C27-8E23-42C2B4326D7E}"/>
              </a:ext>
            </a:extLst>
          </p:cNvPr>
          <p:cNvSpPr>
            <a:spLocks noGrp="1"/>
          </p:cNvSpPr>
          <p:nvPr>
            <p:ph type="title"/>
          </p:nvPr>
        </p:nvSpPr>
        <p:spPr>
          <a:xfrm>
            <a:off x="421572" y="1271650"/>
            <a:ext cx="3894617" cy="4093028"/>
          </a:xfrm>
        </p:spPr>
        <p:txBody>
          <a:bodyPr rtlCol="0" anchor="ctr">
            <a:normAutofit/>
          </a:bodyPr>
          <a:lstStyle/>
          <a:p>
            <a:pPr>
              <a:defRPr/>
            </a:pPr>
            <a:r>
              <a:rPr lang="ru-RU" b="1" dirty="0">
                <a:solidFill>
                  <a:srgbClr val="002060"/>
                </a:solidFill>
                <a:latin typeface="Times New Roman" panose="02020603050405020304" pitchFamily="18" charset="0"/>
              </a:rPr>
              <a:t>Определение</a:t>
            </a:r>
            <a:r>
              <a:rPr lang="ru-RU" u="sng" dirty="0">
                <a:effectLst>
                  <a:outerShdw blurRad="38100" dist="38100" dir="2700000" algn="tl">
                    <a:srgbClr val="C0C0C0"/>
                  </a:outerShdw>
                </a:effectLst>
              </a:rPr>
              <a:t> </a:t>
            </a:r>
            <a:r>
              <a:rPr lang="ru-RU" b="1" dirty="0">
                <a:solidFill>
                  <a:srgbClr val="002060"/>
                </a:solidFill>
                <a:latin typeface="Times New Roman" panose="02020603050405020304" pitchFamily="18" charset="0"/>
              </a:rPr>
              <a:t>риска суицида</a:t>
            </a:r>
          </a:p>
        </p:txBody>
      </p:sp>
      <p:graphicFrame>
        <p:nvGraphicFramePr>
          <p:cNvPr id="74757" name="Объект 2">
            <a:extLst>
              <a:ext uri="{FF2B5EF4-FFF2-40B4-BE49-F238E27FC236}">
                <a16:creationId xmlns:a16="http://schemas.microsoft.com/office/drawing/2014/main" id="{0A3B7DDE-07C7-48CA-B929-A1D9D4C9B5DD}"/>
              </a:ext>
            </a:extLst>
          </p:cNvPr>
          <p:cNvGraphicFramePr>
            <a:graphicFrameLocks noGrp="1"/>
          </p:cNvGraphicFramePr>
          <p:nvPr>
            <p:ph idx="1"/>
            <p:extLst>
              <p:ext uri="{D42A27DB-BD31-4B8C-83A1-F6EECF244321}">
                <p14:modId xmlns:p14="http://schemas.microsoft.com/office/powerpoint/2010/main" val="3275849319"/>
              </p:ext>
            </p:extLst>
          </p:nvPr>
        </p:nvGraphicFramePr>
        <p:xfrm>
          <a:off x="4556334" y="489527"/>
          <a:ext cx="7275447" cy="589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Заголовок 1">
            <a:extLst>
              <a:ext uri="{FF2B5EF4-FFF2-40B4-BE49-F238E27FC236}">
                <a16:creationId xmlns:a16="http://schemas.microsoft.com/office/drawing/2014/main" id="{D8EFEB97-0BCE-4197-8BDF-8C55FB63CAD7}"/>
              </a:ext>
            </a:extLst>
          </p:cNvPr>
          <p:cNvSpPr>
            <a:spLocks noGrp="1"/>
          </p:cNvSpPr>
          <p:nvPr>
            <p:ph type="title"/>
          </p:nvPr>
        </p:nvSpPr>
        <p:spPr>
          <a:xfrm>
            <a:off x="1880766" y="180395"/>
            <a:ext cx="8229600" cy="1143000"/>
          </a:xfrm>
        </p:spPr>
        <p:txBody>
          <a:bodyPr>
            <a:normAutofit/>
          </a:bodyPr>
          <a:lstStyle/>
          <a:p>
            <a:pPr eaLnBrk="1" hangingPunct="1"/>
            <a:r>
              <a:rPr lang="ru-RU" altLang="ru-RU" b="1" dirty="0">
                <a:solidFill>
                  <a:srgbClr val="002060"/>
                </a:solidFill>
                <a:latin typeface="Times New Roman" panose="02020603050405020304" pitchFamily="18" charset="0"/>
              </a:rPr>
              <a:t>В</a:t>
            </a:r>
            <a:r>
              <a:rPr lang="ru-RU" altLang="ru-RU" b="1" dirty="0" smtClean="0">
                <a:solidFill>
                  <a:srgbClr val="002060"/>
                </a:solidFill>
                <a:latin typeface="Times New Roman" panose="02020603050405020304" pitchFamily="18" charset="0"/>
              </a:rPr>
              <a:t>ысокий </a:t>
            </a:r>
            <a:r>
              <a:rPr lang="ru-RU" altLang="ru-RU" b="1" dirty="0">
                <a:solidFill>
                  <a:srgbClr val="002060"/>
                </a:solidFill>
                <a:latin typeface="Times New Roman" panose="02020603050405020304" pitchFamily="18" charset="0"/>
              </a:rPr>
              <a:t>суицидальный риск </a:t>
            </a:r>
          </a:p>
        </p:txBody>
      </p:sp>
      <p:sp>
        <p:nvSpPr>
          <p:cNvPr id="3" name="Содержимое 2">
            <a:extLst>
              <a:ext uri="{FF2B5EF4-FFF2-40B4-BE49-F238E27FC236}">
                <a16:creationId xmlns:a16="http://schemas.microsoft.com/office/drawing/2014/main" id="{42C3C09C-AE54-40B1-A43C-72DA1EEA81E6}"/>
              </a:ext>
            </a:extLst>
          </p:cNvPr>
          <p:cNvSpPr>
            <a:spLocks noGrp="1"/>
          </p:cNvSpPr>
          <p:nvPr>
            <p:ph idx="1"/>
          </p:nvPr>
        </p:nvSpPr>
        <p:spPr>
          <a:xfrm>
            <a:off x="517237" y="1231084"/>
            <a:ext cx="11083636" cy="5472112"/>
          </a:xfrm>
        </p:spPr>
        <p:txBody>
          <a:bodyPr rtlCol="0">
            <a:noAutofit/>
          </a:bodyPr>
          <a:lstStyle/>
          <a:p>
            <a:pPr algn="just">
              <a:lnSpc>
                <a:spcPts val="2500"/>
              </a:lnSpc>
              <a:defRPr/>
            </a:pPr>
            <a:r>
              <a:rPr lang="ru-RU" sz="2400" b="1" dirty="0"/>
              <a:t>Устойчивые фантазии о смерти, невербальные «знаки», мысли, прямые или косвенные высказывания о самоповреждении или самоубийстве</a:t>
            </a:r>
          </a:p>
          <a:p>
            <a:pPr algn="just">
              <a:lnSpc>
                <a:spcPts val="2500"/>
              </a:lnSpc>
              <a:defRPr/>
            </a:pPr>
            <a:r>
              <a:rPr lang="ru-RU" sz="2400" b="1" dirty="0"/>
              <a:t>Состояние депрессии</a:t>
            </a:r>
          </a:p>
          <a:p>
            <a:pPr algn="just">
              <a:lnSpc>
                <a:spcPts val="2500"/>
              </a:lnSpc>
              <a:defRPr/>
            </a:pPr>
            <a:r>
              <a:rPr lang="ru-RU" sz="2400" b="1" dirty="0"/>
              <a:t>Проявления чувства вины /тяжёлого стыда /обиды /сильного страха</a:t>
            </a:r>
          </a:p>
          <a:p>
            <a:pPr algn="just">
              <a:lnSpc>
                <a:spcPts val="2500"/>
              </a:lnSpc>
              <a:defRPr/>
            </a:pPr>
            <a:r>
              <a:rPr lang="ru-RU" sz="2400" b="1" dirty="0"/>
              <a:t>Высокий уровень безнадёжности в высказываниях</a:t>
            </a:r>
          </a:p>
          <a:p>
            <a:pPr algn="just">
              <a:lnSpc>
                <a:spcPts val="2500"/>
              </a:lnSpc>
              <a:defRPr/>
            </a:pPr>
            <a:r>
              <a:rPr lang="ru-RU" sz="2400" b="1" dirty="0"/>
              <a:t>Заметная импульсивность в поведении</a:t>
            </a:r>
          </a:p>
          <a:p>
            <a:pPr algn="just">
              <a:lnSpc>
                <a:spcPts val="2500"/>
              </a:lnSpc>
              <a:defRPr/>
            </a:pPr>
            <a:r>
              <a:rPr lang="ru-RU" sz="2400" b="1" dirty="0"/>
              <a:t>Факт недавнего/текущего кризиса/утраты</a:t>
            </a:r>
          </a:p>
          <a:p>
            <a:pPr algn="just">
              <a:lnSpc>
                <a:spcPts val="2500"/>
              </a:lnSpc>
              <a:defRPr/>
            </a:pPr>
            <a:r>
              <a:rPr lang="ru-RU" sz="2400" b="1" dirty="0"/>
              <a:t>Эмоционально-когнитивная фиксация на кризисной ситуации, объекте утраты </a:t>
            </a:r>
          </a:p>
          <a:p>
            <a:pPr algn="just">
              <a:lnSpc>
                <a:spcPts val="2500"/>
              </a:lnSpc>
              <a:defRPr/>
            </a:pPr>
            <a:r>
              <a:rPr lang="ru-RU" sz="2400" b="1" dirty="0"/>
              <a:t>Выраженное физическое или психическое страдание (болевой синдром, «душевная боль»)</a:t>
            </a:r>
          </a:p>
          <a:p>
            <a:pPr algn="just">
              <a:lnSpc>
                <a:spcPts val="2500"/>
              </a:lnSpc>
              <a:defRPr/>
            </a:pPr>
            <a:r>
              <a:rPr lang="ru-RU" sz="2400" b="1" dirty="0"/>
              <a:t>Отсутствие социально-психологической поддержки /не принимающее окружение</a:t>
            </a:r>
          </a:p>
          <a:p>
            <a:pPr algn="just">
              <a:lnSpc>
                <a:spcPts val="2500"/>
              </a:lnSpc>
              <a:defRPr/>
            </a:pPr>
            <a:r>
              <a:rPr lang="ru-RU" sz="2400" b="1" dirty="0"/>
              <a:t>Нежелание подростка принимать помощь /недоступность терапевтическим интервенциям /сожаления о том, что «еще жив»</a:t>
            </a:r>
          </a:p>
          <a:p>
            <a:pPr>
              <a:lnSpc>
                <a:spcPts val="2500"/>
              </a:lnSpc>
              <a:defRPr/>
            </a:pPr>
            <a:endParaRPr lang="ru-RU"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Заголовок 1">
            <a:extLst>
              <a:ext uri="{FF2B5EF4-FFF2-40B4-BE49-F238E27FC236}">
                <a16:creationId xmlns:a16="http://schemas.microsoft.com/office/drawing/2014/main" id="{10D4E23F-E7A4-45CB-9CC2-EDDFB5D3F4B6}"/>
              </a:ext>
            </a:extLst>
          </p:cNvPr>
          <p:cNvSpPr>
            <a:spLocks noGrp="1"/>
          </p:cNvSpPr>
          <p:nvPr>
            <p:ph type="title"/>
          </p:nvPr>
        </p:nvSpPr>
        <p:spPr>
          <a:xfrm>
            <a:off x="671176" y="866658"/>
            <a:ext cx="4010828" cy="5224724"/>
          </a:xfrm>
        </p:spPr>
        <p:txBody>
          <a:bodyPr anchor="ctr">
            <a:noAutofit/>
          </a:bodyPr>
          <a:lstStyle/>
          <a:p>
            <a:pPr eaLnBrk="1" hangingPunct="1"/>
            <a:r>
              <a:rPr lang="ru-RU" altLang="ru-RU" sz="3600" b="1" dirty="0">
                <a:solidFill>
                  <a:srgbClr val="002060"/>
                </a:solidFill>
                <a:latin typeface="Times New Roman" panose="02020603050405020304" pitchFamily="18" charset="0"/>
              </a:rPr>
              <a:t>Госпитализация в стационар осуществляется с согласия родителей или официальных опекунов ребенка и показана</a:t>
            </a:r>
            <a:r>
              <a:rPr lang="ru-RU" altLang="ru-RU" sz="3600" b="1" dirty="0" smtClean="0">
                <a:solidFill>
                  <a:srgbClr val="002060"/>
                </a:solidFill>
                <a:latin typeface="Times New Roman" panose="02020603050405020304" pitchFamily="18" charset="0"/>
              </a:rPr>
              <a:t>:</a:t>
            </a:r>
            <a:endParaRPr lang="ru-RU" altLang="ru-RU" sz="3600" b="1" dirty="0">
              <a:solidFill>
                <a:srgbClr val="002060"/>
              </a:solidFill>
              <a:latin typeface="Times New Roman" panose="02020603050405020304" pitchFamily="18" charset="0"/>
            </a:endParaRPr>
          </a:p>
        </p:txBody>
      </p:sp>
      <p:sp>
        <p:nvSpPr>
          <p:cNvPr id="3" name="Содержимое 2">
            <a:extLst>
              <a:ext uri="{FF2B5EF4-FFF2-40B4-BE49-F238E27FC236}">
                <a16:creationId xmlns:a16="http://schemas.microsoft.com/office/drawing/2014/main" id="{BD773E93-38D1-42B3-B368-0D7C3826B74E}"/>
              </a:ext>
            </a:extLst>
          </p:cNvPr>
          <p:cNvSpPr>
            <a:spLocks noGrp="1"/>
          </p:cNvSpPr>
          <p:nvPr>
            <p:ph idx="1"/>
          </p:nvPr>
        </p:nvSpPr>
        <p:spPr>
          <a:xfrm>
            <a:off x="5383967" y="704273"/>
            <a:ext cx="5921342" cy="5449454"/>
          </a:xfrm>
        </p:spPr>
        <p:txBody>
          <a:bodyPr rtlCol="0" anchor="ctr">
            <a:noAutofit/>
          </a:bodyPr>
          <a:lstStyle/>
          <a:p>
            <a:pPr>
              <a:lnSpc>
                <a:spcPct val="90000"/>
              </a:lnSpc>
              <a:defRPr/>
            </a:pPr>
            <a:r>
              <a:rPr lang="ru-RU" sz="2400" dirty="0"/>
              <a:t>во всех случаях повторных суицидных попыток;</a:t>
            </a:r>
          </a:p>
          <a:p>
            <a:pPr>
              <a:lnSpc>
                <a:spcPct val="90000"/>
              </a:lnSpc>
              <a:defRPr/>
            </a:pPr>
            <a:r>
              <a:rPr lang="ru-RU" sz="2400" dirty="0" smtClean="0"/>
              <a:t>при </a:t>
            </a:r>
            <a:r>
              <a:rPr lang="ru-RU" sz="2400" dirty="0"/>
              <a:t>наличии психических расстройств;</a:t>
            </a:r>
          </a:p>
          <a:p>
            <a:pPr>
              <a:lnSpc>
                <a:spcPct val="90000"/>
              </a:lnSpc>
              <a:defRPr/>
            </a:pPr>
            <a:r>
              <a:rPr lang="ru-RU" sz="2400" dirty="0" smtClean="0"/>
              <a:t>при </a:t>
            </a:r>
            <a:r>
              <a:rPr lang="ru-RU" sz="2400" dirty="0"/>
              <a:t>наличии высокого риска суицидных действий:</a:t>
            </a:r>
          </a:p>
          <a:p>
            <a:pPr>
              <a:lnSpc>
                <a:spcPct val="90000"/>
              </a:lnSpc>
              <a:defRPr/>
            </a:pPr>
            <a:r>
              <a:rPr lang="ru-RU" sz="2400" dirty="0" smtClean="0"/>
              <a:t>устойчивых </a:t>
            </a:r>
            <a:r>
              <a:rPr lang="ru-RU" sz="2400" dirty="0"/>
              <a:t>мыслей о самоубийстве;</a:t>
            </a:r>
          </a:p>
          <a:p>
            <a:pPr>
              <a:lnSpc>
                <a:spcPct val="90000"/>
              </a:lnSpc>
              <a:defRPr/>
            </a:pPr>
            <a:r>
              <a:rPr lang="ru-RU" sz="2400" dirty="0" smtClean="0"/>
              <a:t>высоком </a:t>
            </a:r>
            <a:r>
              <a:rPr lang="ru-RU" sz="2400" dirty="0"/>
              <a:t>уровне решимости умереть в ближайшем будущем (в течение ближайших часов или дней);</a:t>
            </a:r>
          </a:p>
          <a:p>
            <a:pPr>
              <a:lnSpc>
                <a:spcPct val="90000"/>
              </a:lnSpc>
              <a:defRPr/>
            </a:pPr>
            <a:r>
              <a:rPr lang="ru-RU" sz="2400" dirty="0" smtClean="0"/>
              <a:t>существовании </a:t>
            </a:r>
            <a:r>
              <a:rPr lang="ru-RU" sz="2400" dirty="0"/>
              <a:t>плана, в котором используется насильственный и высоко летальный метод;</a:t>
            </a:r>
          </a:p>
          <a:p>
            <a:pPr>
              <a:lnSpc>
                <a:spcPct val="90000"/>
              </a:lnSpc>
              <a:defRPr/>
            </a:pPr>
            <a:r>
              <a:rPr lang="ru-RU" sz="2400" dirty="0" smtClean="0"/>
              <a:t>беспокойстве </a:t>
            </a:r>
            <a:r>
              <a:rPr lang="ru-RU" sz="2400" dirty="0"/>
              <a:t>или панике;</a:t>
            </a:r>
          </a:p>
          <a:p>
            <a:pPr>
              <a:lnSpc>
                <a:spcPct val="90000"/>
              </a:lnSpc>
              <a:defRPr/>
            </a:pPr>
            <a:r>
              <a:rPr lang="ru-RU" sz="2400" dirty="0" smtClean="0"/>
              <a:t>неблагоприятной </a:t>
            </a:r>
            <a:r>
              <a:rPr lang="ru-RU" sz="2400" dirty="0"/>
              <a:t>семейной </a:t>
            </a:r>
            <a:r>
              <a:rPr lang="ru-RU" sz="2400" dirty="0" smtClean="0"/>
              <a:t>ситуации</a:t>
            </a:r>
            <a:endParaRPr lang="ru-RU"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F4E93B-4B19-47EC-80B4-503F8B50707E}"/>
              </a:ext>
            </a:extLst>
          </p:cNvPr>
          <p:cNvSpPr>
            <a:spLocks noGrp="1"/>
          </p:cNvSpPr>
          <p:nvPr>
            <p:ph type="title"/>
          </p:nvPr>
        </p:nvSpPr>
        <p:spPr>
          <a:xfrm>
            <a:off x="652481" y="1382486"/>
            <a:ext cx="3910283" cy="4093028"/>
          </a:xfrm>
        </p:spPr>
        <p:txBody>
          <a:bodyPr rtlCol="0" anchor="ctr">
            <a:normAutofit/>
          </a:bodyPr>
          <a:lstStyle/>
          <a:p>
            <a:pPr>
              <a:lnSpc>
                <a:spcPct val="90000"/>
              </a:lnSpc>
              <a:defRPr/>
            </a:pPr>
            <a:r>
              <a:rPr lang="ru-RU" sz="3600" b="1" dirty="0" err="1" smtClean="0">
                <a:solidFill>
                  <a:srgbClr val="002060"/>
                </a:solidFill>
                <a:latin typeface="Times New Roman" panose="02020603050405020304" pitchFamily="18" charset="0"/>
              </a:rPr>
              <a:t>Симтомы</a:t>
            </a:r>
            <a:r>
              <a:rPr lang="ru-RU" sz="3600" b="1" dirty="0" smtClean="0">
                <a:solidFill>
                  <a:srgbClr val="002060"/>
                </a:solidFill>
                <a:latin typeface="Times New Roman" panose="02020603050405020304" pitchFamily="18" charset="0"/>
              </a:rPr>
              <a:t> основных психических расстройств</a:t>
            </a:r>
            <a:br>
              <a:rPr lang="ru-RU" sz="3600" b="1" dirty="0" smtClean="0">
                <a:solidFill>
                  <a:srgbClr val="002060"/>
                </a:solidFill>
                <a:latin typeface="Times New Roman" panose="02020603050405020304" pitchFamily="18" charset="0"/>
              </a:rPr>
            </a:br>
            <a:endParaRPr lang="ru-RU" sz="3600" b="1" dirty="0">
              <a:solidFill>
                <a:srgbClr val="002060"/>
              </a:solidFill>
              <a:latin typeface="Times New Roman" panose="02020603050405020304" pitchFamily="18" charset="0"/>
            </a:endParaRPr>
          </a:p>
        </p:txBody>
      </p:sp>
      <p:graphicFrame>
        <p:nvGraphicFramePr>
          <p:cNvPr id="5" name="Содержимое 2">
            <a:extLst>
              <a:ext uri="{FF2B5EF4-FFF2-40B4-BE49-F238E27FC236}">
                <a16:creationId xmlns:a16="http://schemas.microsoft.com/office/drawing/2014/main" id="{4F57AF74-C1BD-4BA6-AF77-E2997D5E3AD3}"/>
              </a:ext>
            </a:extLst>
          </p:cNvPr>
          <p:cNvGraphicFramePr>
            <a:graphicFrameLocks noGrp="1"/>
          </p:cNvGraphicFramePr>
          <p:nvPr>
            <p:ph idx="1"/>
            <p:extLst>
              <p:ext uri="{D42A27DB-BD31-4B8C-83A1-F6EECF244321}">
                <p14:modId xmlns:p14="http://schemas.microsoft.com/office/powerpoint/2010/main" val="777458089"/>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782147-9E85-4218-A7FA-9F7F536F5607}"/>
              </a:ext>
            </a:extLst>
          </p:cNvPr>
          <p:cNvSpPr>
            <a:spLocks noGrp="1"/>
          </p:cNvSpPr>
          <p:nvPr>
            <p:ph type="title"/>
          </p:nvPr>
        </p:nvSpPr>
        <p:spPr>
          <a:xfrm>
            <a:off x="643467" y="816638"/>
            <a:ext cx="3367359" cy="5224724"/>
          </a:xfrm>
        </p:spPr>
        <p:txBody>
          <a:bodyPr anchor="ctr">
            <a:normAutofit/>
          </a:bodyPr>
          <a:lstStyle/>
          <a:p>
            <a:pPr>
              <a:defRPr/>
            </a:pPr>
            <a:r>
              <a:rPr lang="ru-RU" dirty="0"/>
              <a:t> </a:t>
            </a:r>
            <a:r>
              <a:rPr lang="ru-RU" sz="3600" b="1" dirty="0">
                <a:solidFill>
                  <a:srgbClr val="002060"/>
                </a:solidFill>
                <a:latin typeface="Times New Roman" panose="02020603050405020304" pitchFamily="18" charset="0"/>
              </a:rPr>
              <a:t>Когда же необходима помощь или консультация детского психиатра?</a:t>
            </a:r>
          </a:p>
        </p:txBody>
      </p:sp>
      <p:sp>
        <p:nvSpPr>
          <p:cNvPr id="106499" name="Содержимое 2">
            <a:extLst>
              <a:ext uri="{FF2B5EF4-FFF2-40B4-BE49-F238E27FC236}">
                <a16:creationId xmlns:a16="http://schemas.microsoft.com/office/drawing/2014/main" id="{03EEA589-9DE7-4E66-BC24-18E447E7C318}"/>
              </a:ext>
            </a:extLst>
          </p:cNvPr>
          <p:cNvSpPr>
            <a:spLocks noGrp="1"/>
          </p:cNvSpPr>
          <p:nvPr>
            <p:ph idx="1"/>
          </p:nvPr>
        </p:nvSpPr>
        <p:spPr>
          <a:xfrm>
            <a:off x="4654295" y="816638"/>
            <a:ext cx="4619706" cy="5224724"/>
          </a:xfrm>
        </p:spPr>
        <p:txBody>
          <a:bodyPr anchor="ctr">
            <a:normAutofit fontScale="92500" lnSpcReduction="20000"/>
          </a:bodyPr>
          <a:lstStyle/>
          <a:p>
            <a:pPr marL="0" indent="0">
              <a:buNone/>
            </a:pPr>
            <a:r>
              <a:rPr lang="ru-RU" altLang="ru-RU" dirty="0"/>
              <a:t>если в поведении ребенка или подростка без видимых внешних причин произошли существенные изменения, например,  он стал агрессивен, конфликтен или замкнут, излишне возбужден или заторможен, грубо нарушает принятые социальные нормы, перестал выполнять свои социальные обязанности и т.д.;</a:t>
            </a:r>
          </a:p>
          <a:p>
            <a:endParaRPr lang="ru-RU" alt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7524" name="Содержимое 2">
            <a:extLst>
              <a:ext uri="{FF2B5EF4-FFF2-40B4-BE49-F238E27FC236}">
                <a16:creationId xmlns:a16="http://schemas.microsoft.com/office/drawing/2014/main" id="{32257F24-A8AA-41F9-8B0D-2FDA2908AA94}"/>
              </a:ext>
            </a:extLst>
          </p:cNvPr>
          <p:cNvGraphicFramePr>
            <a:graphicFrameLocks noGrp="1"/>
          </p:cNvGraphicFramePr>
          <p:nvPr>
            <p:ph idx="1"/>
            <p:extLst>
              <p:ext uri="{D42A27DB-BD31-4B8C-83A1-F6EECF244321}">
                <p14:modId xmlns:p14="http://schemas.microsoft.com/office/powerpoint/2010/main" val="3387954775"/>
              </p:ext>
            </p:extLst>
          </p:nvPr>
        </p:nvGraphicFramePr>
        <p:xfrm>
          <a:off x="1988625" y="-92365"/>
          <a:ext cx="8115957" cy="3454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Содержимое 2">
            <a:extLst>
              <a:ext uri="{FF2B5EF4-FFF2-40B4-BE49-F238E27FC236}">
                <a16:creationId xmlns:a16="http://schemas.microsoft.com/office/drawing/2014/main" id="{C4C4653E-7847-4CDC-B70C-D275B48C17D9}"/>
              </a:ext>
            </a:extLst>
          </p:cNvPr>
          <p:cNvGraphicFramePr>
            <a:graphicFrameLocks/>
          </p:cNvGraphicFramePr>
          <p:nvPr>
            <p:extLst>
              <p:ext uri="{D42A27DB-BD31-4B8C-83A1-F6EECF244321}">
                <p14:modId xmlns:p14="http://schemas.microsoft.com/office/powerpoint/2010/main" val="3132898969"/>
              </p:ext>
            </p:extLst>
          </p:nvPr>
        </p:nvGraphicFramePr>
        <p:xfrm>
          <a:off x="1988626" y="3096637"/>
          <a:ext cx="8115956" cy="35627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149281-1E0E-4B86-BCF8-C51E64E4191E}"/>
              </a:ext>
            </a:extLst>
          </p:cNvPr>
          <p:cNvSpPr>
            <a:spLocks noGrp="1"/>
          </p:cNvSpPr>
          <p:nvPr>
            <p:ph type="title"/>
          </p:nvPr>
        </p:nvSpPr>
        <p:spPr/>
        <p:txBody>
          <a:bodyPr/>
          <a:lstStyle/>
          <a:p>
            <a:r>
              <a:rPr lang="ru-RU" b="1" dirty="0" err="1">
                <a:solidFill>
                  <a:srgbClr val="002060"/>
                </a:solidFill>
                <a:latin typeface="Times New Roman" panose="02020603050405020304" pitchFamily="18" charset="0"/>
              </a:rPr>
              <a:t>Суицидоопасное</a:t>
            </a:r>
            <a:r>
              <a:rPr lang="ru-RU" dirty="0"/>
              <a:t> </a:t>
            </a:r>
            <a:r>
              <a:rPr lang="ru-RU" b="1" dirty="0">
                <a:solidFill>
                  <a:srgbClr val="002060"/>
                </a:solidFill>
                <a:latin typeface="Times New Roman" panose="02020603050405020304" pitchFamily="18" charset="0"/>
              </a:rPr>
              <a:t>поведение</a:t>
            </a:r>
          </a:p>
        </p:txBody>
      </p:sp>
      <p:sp>
        <p:nvSpPr>
          <p:cNvPr id="3" name="Объект 2">
            <a:extLst>
              <a:ext uri="{FF2B5EF4-FFF2-40B4-BE49-F238E27FC236}">
                <a16:creationId xmlns:a16="http://schemas.microsoft.com/office/drawing/2014/main" id="{C9C1813A-DDE3-4C82-ABF0-0F943516B3EE}"/>
              </a:ext>
            </a:extLst>
          </p:cNvPr>
          <p:cNvSpPr>
            <a:spLocks noGrp="1"/>
          </p:cNvSpPr>
          <p:nvPr>
            <p:ph idx="1"/>
          </p:nvPr>
        </p:nvSpPr>
        <p:spPr/>
        <p:txBody>
          <a:bodyPr/>
          <a:lstStyle/>
          <a:p>
            <a:pPr algn="just">
              <a:spcAft>
                <a:spcPts val="800"/>
              </a:spcAft>
            </a:pPr>
            <a:r>
              <a:rPr lang="ru-RU" sz="1800" dirty="0">
                <a:effectLst/>
                <a:latin typeface="Times New Roman" panose="02020603050405020304" pitchFamily="18" charset="0"/>
                <a:ea typeface="Times New Roman" panose="02020603050405020304" pitchFamily="18" charset="0"/>
              </a:rPr>
              <a:t>самоповреждение - преднамеренные действия, способствующие </a:t>
            </a:r>
            <a:r>
              <a:rPr lang="ru-RU" sz="1800" dirty="0" err="1">
                <a:effectLst/>
                <a:latin typeface="Times New Roman" panose="02020603050405020304" pitchFamily="18" charset="0"/>
                <a:ea typeface="Times New Roman" panose="02020603050405020304" pitchFamily="18" charset="0"/>
              </a:rPr>
              <a:t>самотравмированию</a:t>
            </a:r>
            <a:r>
              <a:rPr lang="ru-RU" sz="1800" dirty="0">
                <a:effectLst/>
                <a:latin typeface="Times New Roman" panose="02020603050405020304" pitchFamily="18" charset="0"/>
                <a:ea typeface="Times New Roman" panose="02020603050405020304" pitchFamily="18" charset="0"/>
              </a:rPr>
              <a:t>, которые связаны с намерением совершить суицид или обусловлены внутренними психологическими проблемами индивида без суицидальных намерений;</a:t>
            </a:r>
          </a:p>
          <a:p>
            <a:pPr algn="just">
              <a:spcAft>
                <a:spcPts val="800"/>
              </a:spcAft>
            </a:pPr>
            <a:r>
              <a:rPr lang="ru-RU" sz="1800" dirty="0">
                <a:effectLst/>
                <a:latin typeface="Times New Roman" panose="02020603050405020304" pitchFamily="18" charset="0"/>
                <a:ea typeface="Times New Roman" panose="02020603050405020304" pitchFamily="18" charset="0"/>
              </a:rPr>
              <a:t>суицидальное поведение - осознанные действия, направленные на лишение себя жизни, включающие соответствующие мысли, поступки или намерения;</a:t>
            </a:r>
          </a:p>
          <a:p>
            <a:pPr algn="just">
              <a:spcAft>
                <a:spcPts val="800"/>
              </a:spcAft>
            </a:pPr>
            <a:r>
              <a:rPr lang="ru-RU" sz="1800" dirty="0">
                <a:effectLst/>
                <a:latin typeface="Times New Roman" panose="02020603050405020304" pitchFamily="18" charset="0"/>
                <a:ea typeface="Times New Roman" panose="02020603050405020304" pitchFamily="18" charset="0"/>
              </a:rPr>
              <a:t>самоубийство (суицид) - намеренное, осознанное и быстрое лишение себя жизни, приведшее к смерти;</a:t>
            </a:r>
          </a:p>
          <a:p>
            <a:pPr algn="just">
              <a:spcAft>
                <a:spcPts val="800"/>
              </a:spcAft>
            </a:pPr>
            <a:r>
              <a:rPr lang="ru-RU" sz="1800" dirty="0">
                <a:effectLst/>
                <a:latin typeface="Times New Roman" panose="02020603050405020304" pitchFamily="18" charset="0"/>
                <a:ea typeface="Times New Roman" panose="02020603050405020304" pitchFamily="18" charset="0"/>
              </a:rPr>
              <a:t>суицидальная попытка (</a:t>
            </a:r>
            <a:r>
              <a:rPr lang="ru-RU" sz="1800" dirty="0" err="1">
                <a:effectLst/>
                <a:latin typeface="Times New Roman" panose="02020603050405020304" pitchFamily="18" charset="0"/>
                <a:ea typeface="Times New Roman" panose="02020603050405020304" pitchFamily="18" charset="0"/>
              </a:rPr>
              <a:t>парасуицид</a:t>
            </a:r>
            <a:r>
              <a:rPr lang="ru-RU" sz="1800" dirty="0">
                <a:effectLst/>
                <a:latin typeface="Times New Roman" panose="02020603050405020304" pitchFamily="18" charset="0"/>
                <a:ea typeface="Times New Roman" panose="02020603050405020304" pitchFamily="18" charset="0"/>
              </a:rPr>
              <a:t>) - попытка лишения себя жизни, которая не заканчивается смертью.</a:t>
            </a:r>
          </a:p>
          <a:p>
            <a:endParaRPr lang="ru-RU" dirty="0"/>
          </a:p>
        </p:txBody>
      </p:sp>
    </p:spTree>
    <p:extLst>
      <p:ext uri="{BB962C8B-B14F-4D97-AF65-F5344CB8AC3E}">
        <p14:creationId xmlns:p14="http://schemas.microsoft.com/office/powerpoint/2010/main" val="55815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699" y="1387839"/>
            <a:ext cx="3910283" cy="4093028"/>
          </a:xfrm>
        </p:spPr>
        <p:txBody>
          <a:bodyPr rtlCol="0" anchor="ctr">
            <a:normAutofit/>
          </a:bodyPr>
          <a:lstStyle/>
          <a:p>
            <a:pPr>
              <a:lnSpc>
                <a:spcPct val="90000"/>
              </a:lnSpc>
              <a:defRPr/>
            </a:pPr>
            <a:r>
              <a:rPr lang="ru-RU" sz="3600" b="1" dirty="0">
                <a:solidFill>
                  <a:srgbClr val="002060"/>
                </a:solidFill>
                <a:latin typeface="Times New Roman" panose="02020603050405020304" pitchFamily="18" charset="0"/>
              </a:rPr>
              <a:t>Помощь лицам с суицидальными тенденциями</a:t>
            </a:r>
          </a:p>
        </p:txBody>
      </p:sp>
      <p:graphicFrame>
        <p:nvGraphicFramePr>
          <p:cNvPr id="5" name="Объект 2">
            <a:extLst>
              <a:ext uri="{FF2B5EF4-FFF2-40B4-BE49-F238E27FC236}">
                <a16:creationId xmlns:a16="http://schemas.microsoft.com/office/drawing/2014/main" id="{B81277D8-F8DE-45D9-B2AA-FFDE92D0152A}"/>
              </a:ext>
            </a:extLst>
          </p:cNvPr>
          <p:cNvGraphicFramePr>
            <a:graphicFrameLocks noGrp="1"/>
          </p:cNvGraphicFramePr>
          <p:nvPr>
            <p:ph idx="1"/>
            <p:extLst>
              <p:ext uri="{D42A27DB-BD31-4B8C-83A1-F6EECF244321}">
                <p14:modId xmlns:p14="http://schemas.microsoft.com/office/powerpoint/2010/main" val="345741152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844" name="Объект 2">
            <a:extLst>
              <a:ext uri="{FF2B5EF4-FFF2-40B4-BE49-F238E27FC236}">
                <a16:creationId xmlns:a16="http://schemas.microsoft.com/office/drawing/2014/main" id="{5F6EDF03-6343-4DCF-BDA0-4158018C2A41}"/>
              </a:ext>
            </a:extLst>
          </p:cNvPr>
          <p:cNvGraphicFramePr>
            <a:graphicFrameLocks noGrp="1"/>
          </p:cNvGraphicFramePr>
          <p:nvPr>
            <p:ph idx="1"/>
            <p:extLst>
              <p:ext uri="{D42A27DB-BD31-4B8C-83A1-F6EECF244321}">
                <p14:modId xmlns:p14="http://schemas.microsoft.com/office/powerpoint/2010/main" val="433935968"/>
              </p:ext>
            </p:extLst>
          </p:nvPr>
        </p:nvGraphicFramePr>
        <p:xfrm>
          <a:off x="1286933" y="949911"/>
          <a:ext cx="9618133" cy="509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7111" name="Объект 2">
            <a:extLst>
              <a:ext uri="{FF2B5EF4-FFF2-40B4-BE49-F238E27FC236}">
                <a16:creationId xmlns:a16="http://schemas.microsoft.com/office/drawing/2014/main" id="{2292897C-1795-43CB-B6DE-D253A30B922C}"/>
              </a:ext>
            </a:extLst>
          </p:cNvPr>
          <p:cNvGraphicFramePr>
            <a:graphicFrameLocks noGrp="1"/>
          </p:cNvGraphicFramePr>
          <p:nvPr>
            <p:ph idx="1"/>
            <p:extLst>
              <p:ext uri="{D42A27DB-BD31-4B8C-83A1-F6EECF244321}">
                <p14:modId xmlns:p14="http://schemas.microsoft.com/office/powerpoint/2010/main" val="2365473422"/>
              </p:ext>
            </p:extLst>
          </p:nvPr>
        </p:nvGraphicFramePr>
        <p:xfrm>
          <a:off x="1286933" y="936488"/>
          <a:ext cx="9618133" cy="5473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5943981" y="2242915"/>
            <a:ext cx="3887839" cy="2372168"/>
          </a:xfrm>
        </p:spPr>
        <p:txBody>
          <a:bodyPr vert="horz" lIns="91440" tIns="45720" rIns="91440" bIns="45720" rtlCol="0" anchor="b">
            <a:noAutofit/>
          </a:bodyPr>
          <a:lstStyle/>
          <a:p>
            <a:pPr algn="r">
              <a:lnSpc>
                <a:spcPct val="90000"/>
              </a:lnSpc>
              <a:defRPr/>
            </a:pPr>
            <a:r>
              <a:rPr lang="en-US" sz="3600" b="1" dirty="0" err="1">
                <a:solidFill>
                  <a:srgbClr val="002060"/>
                </a:solidFill>
                <a:latin typeface="Times New Roman" panose="02020603050405020304" pitchFamily="18" charset="0"/>
              </a:rPr>
              <a:t>Когда</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вы</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не</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знаете</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что</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сказать</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не</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говорите</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ничего</a:t>
            </a:r>
            <a:r>
              <a:rPr lang="en-US" sz="3600" b="1" dirty="0">
                <a:solidFill>
                  <a:srgbClr val="002060"/>
                </a:solidFill>
                <a:latin typeface="Times New Roman" panose="02020603050405020304" pitchFamily="18" charset="0"/>
              </a:rPr>
              <a:t>.</a:t>
            </a:r>
            <a:br>
              <a:rPr lang="en-US" sz="3600" b="1" dirty="0">
                <a:solidFill>
                  <a:srgbClr val="002060"/>
                </a:solidFill>
                <a:latin typeface="Times New Roman" panose="02020603050405020304" pitchFamily="18" charset="0"/>
              </a:rPr>
            </a:br>
            <a:r>
              <a:rPr lang="en-US" sz="3600" b="1" dirty="0" err="1">
                <a:solidFill>
                  <a:srgbClr val="002060"/>
                </a:solidFill>
                <a:latin typeface="Times New Roman" panose="02020603050405020304" pitchFamily="18" charset="0"/>
              </a:rPr>
              <a:t>Но</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будьте</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рядом</a:t>
            </a:r>
            <a:r>
              <a:rPr lang="en-US" sz="3600" b="1" dirty="0">
                <a:solidFill>
                  <a:srgbClr val="002060"/>
                </a:solidFill>
                <a:latin typeface="Times New Roman" panose="02020603050405020304" pitchFamily="18" charset="0"/>
              </a:rPr>
              <a:t>!</a:t>
            </a:r>
          </a:p>
        </p:txBody>
      </p:sp>
      <p:pic>
        <p:nvPicPr>
          <p:cNvPr id="48131" name="Объект 3"/>
          <p:cNvPicPr>
            <a:picLocks noGrp="1" noChangeAspect="1"/>
          </p:cNvPicPr>
          <p:nvPr>
            <p:ph idx="1"/>
          </p:nvPr>
        </p:nvPicPr>
        <p:blipFill rotWithShape="1">
          <a:blip r:embed="rId2" cstate="print"/>
          <a:srcRect r="-1" b="15411"/>
          <a:stretch/>
        </p:blipFill>
        <p:spPr>
          <a:xfrm>
            <a:off x="0" y="2308"/>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2481" y="1382486"/>
            <a:ext cx="3547581" cy="4093028"/>
          </a:xfrm>
        </p:spPr>
        <p:txBody>
          <a:bodyPr rtlCol="0" anchor="ctr">
            <a:normAutofit/>
          </a:bodyPr>
          <a:lstStyle/>
          <a:p>
            <a:pPr>
              <a:defRPr/>
            </a:pPr>
            <a:r>
              <a:rPr lang="ru-RU" b="1" dirty="0">
                <a:solidFill>
                  <a:srgbClr val="002060"/>
                </a:solidFill>
                <a:latin typeface="Times New Roman" panose="02020603050405020304" pitchFamily="18" charset="0"/>
              </a:rPr>
              <a:t>Что делать?</a:t>
            </a:r>
          </a:p>
        </p:txBody>
      </p:sp>
      <p:graphicFrame>
        <p:nvGraphicFramePr>
          <p:cNvPr id="31749" name="Объект 2">
            <a:extLst>
              <a:ext uri="{FF2B5EF4-FFF2-40B4-BE49-F238E27FC236}">
                <a16:creationId xmlns:a16="http://schemas.microsoft.com/office/drawing/2014/main" id="{6CDCEBF3-ECF2-4B49-B73E-07553DF9478B}"/>
              </a:ext>
            </a:extLst>
          </p:cNvPr>
          <p:cNvGraphicFramePr>
            <a:graphicFrameLocks noGrp="1"/>
          </p:cNvGraphicFramePr>
          <p:nvPr>
            <p:ph idx="1"/>
            <p:extLst>
              <p:ext uri="{D42A27DB-BD31-4B8C-83A1-F6EECF244321}">
                <p14:modId xmlns:p14="http://schemas.microsoft.com/office/powerpoint/2010/main" val="361360712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Содержимое 2"/>
          <p:cNvSpPr>
            <a:spLocks noGrp="1"/>
          </p:cNvSpPr>
          <p:nvPr>
            <p:ph idx="1"/>
          </p:nvPr>
        </p:nvSpPr>
        <p:spPr>
          <a:xfrm>
            <a:off x="683492" y="1342652"/>
            <a:ext cx="10788072" cy="4328476"/>
          </a:xfrm>
        </p:spPr>
        <p:txBody>
          <a:bodyPr>
            <a:normAutofit/>
          </a:bodyPr>
          <a:lstStyle/>
          <a:p>
            <a:pPr marL="0" indent="0" algn="just" eaLnBrk="1" hangingPunct="1">
              <a:buNone/>
            </a:pPr>
            <a:r>
              <a:rPr lang="be-BY" dirty="0"/>
              <a:t>Внедрены, разработанные совместно с кафедрами психиатрии и медицинской психологии высших медицинских учреждений образования Республики Беларусь </a:t>
            </a:r>
            <a:r>
              <a:rPr lang="be-BY" sz="4000" b="1" dirty="0">
                <a:solidFill>
                  <a:srgbClr val="FF0000"/>
                </a:solidFill>
              </a:rPr>
              <a:t>методические рекомендации (2009 год</a:t>
            </a:r>
            <a:r>
              <a:rPr lang="be-BY" sz="4000" dirty="0">
                <a:solidFill>
                  <a:srgbClr val="FF0000"/>
                </a:solidFill>
              </a:rPr>
              <a:t>) </a:t>
            </a:r>
            <a:r>
              <a:rPr lang="be-BY" dirty="0"/>
              <a:t>по оценке суицидального риска и профилактике суицидального поведения у детей и подростков для педагогов, психологов и других специалистов учреждений образования</a:t>
            </a:r>
            <a:r>
              <a:rPr lang="be-BY" dirty="0" smtClean="0"/>
              <a:t>.</a:t>
            </a:r>
            <a:endParaRPr lang="ru-RU" sz="3600" dirty="0"/>
          </a:p>
          <a:p>
            <a:pPr algn="just" eaLnBrk="1" hangingPunct="1"/>
            <a:endParaRPr lang="ru-RU"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Заголовок 1">
            <a:extLst>
              <a:ext uri="{FF2B5EF4-FFF2-40B4-BE49-F238E27FC236}">
                <a16:creationId xmlns:a16="http://schemas.microsoft.com/office/drawing/2014/main" id="{28168A6B-EBE3-4B7C-9631-FB807874D027}"/>
              </a:ext>
            </a:extLst>
          </p:cNvPr>
          <p:cNvSpPr>
            <a:spLocks noGrp="1"/>
          </p:cNvSpPr>
          <p:nvPr>
            <p:ph type="title"/>
          </p:nvPr>
        </p:nvSpPr>
        <p:spPr>
          <a:xfrm>
            <a:off x="1981200" y="274639"/>
            <a:ext cx="8229600" cy="2001837"/>
          </a:xfrm>
        </p:spPr>
        <p:txBody>
          <a:bodyPr rtlCol="0">
            <a:normAutofit fontScale="90000"/>
          </a:bodyPr>
          <a:lstStyle/>
          <a:p>
            <a:pPr>
              <a:defRPr/>
            </a:pPr>
            <a:r>
              <a:rPr lang="ru-RU" sz="3200" dirty="0">
                <a:solidFill>
                  <a:srgbClr val="FF0000"/>
                </a:solidFill>
                <a:latin typeface="Times New Roman" pitchFamily="18" charset="0"/>
                <a:cs typeface="Times New Roman" pitchFamily="18" charset="0"/>
              </a:rPr>
              <a:t>Законодательная база</a:t>
            </a:r>
            <a:br>
              <a:rPr lang="ru-RU" sz="3200" dirty="0">
                <a:solidFill>
                  <a:srgbClr val="FF0000"/>
                </a:solidFill>
                <a:latin typeface="Times New Roman" pitchFamily="18" charset="0"/>
                <a:cs typeface="Times New Roman" pitchFamily="18" charset="0"/>
              </a:rPr>
            </a:br>
            <a:r>
              <a:rPr lang="ru-RU" sz="3200" dirty="0">
                <a:solidFill>
                  <a:srgbClr val="FF0000"/>
                </a:solidFill>
                <a:latin typeface="Times New Roman" pitchFamily="18" charset="0"/>
                <a:cs typeface="Times New Roman" pitchFamily="18" charset="0"/>
              </a:rPr>
              <a:t>Закон РБ</a:t>
            </a:r>
            <a:r>
              <a:rPr lang="ru-RU" sz="3200" dirty="0">
                <a:latin typeface="Times New Roman" pitchFamily="18" charset="0"/>
                <a:cs typeface="Times New Roman" pitchFamily="18" charset="0"/>
              </a:rPr>
              <a:t> от 7 января </a:t>
            </a:r>
            <a:r>
              <a:rPr lang="ru-RU" sz="3200" dirty="0">
                <a:solidFill>
                  <a:srgbClr val="FF0000"/>
                </a:solidFill>
                <a:latin typeface="Times New Roman" pitchFamily="18" charset="0"/>
                <a:cs typeface="Times New Roman" pitchFamily="18" charset="0"/>
              </a:rPr>
              <a:t>2012 г. №349-З «Об оказании психиатрической помощи</a:t>
            </a:r>
            <a:r>
              <a:rPr lang="ru-RU" sz="3200" dirty="0">
                <a:latin typeface="Times New Roman" pitchFamily="18" charset="0"/>
                <a:cs typeface="Times New Roman" pitchFamily="18" charset="0"/>
              </a:rPr>
              <a:t>» в редакции от 11.11.2019г. №255-З</a:t>
            </a:r>
            <a:br>
              <a:rPr lang="ru-RU" sz="3200" dirty="0">
                <a:latin typeface="Times New Roman" pitchFamily="18" charset="0"/>
                <a:cs typeface="Times New Roman" pitchFamily="18" charset="0"/>
              </a:rPr>
            </a:br>
            <a:endParaRPr lang="ru-RU" sz="3200" dirty="0">
              <a:solidFill>
                <a:srgbClr val="FF0000"/>
              </a:solidFill>
              <a:latin typeface="Times New Roman" pitchFamily="18" charset="0"/>
              <a:cs typeface="Times New Roman" pitchFamily="18" charset="0"/>
            </a:endParaRPr>
          </a:p>
        </p:txBody>
      </p:sp>
      <p:pic>
        <p:nvPicPr>
          <p:cNvPr id="100355" name="Содержимое 5" descr="закон о псих.jpg">
            <a:extLst>
              <a:ext uri="{FF2B5EF4-FFF2-40B4-BE49-F238E27FC236}">
                <a16:creationId xmlns:a16="http://schemas.microsoft.com/office/drawing/2014/main" id="{B86FA5CA-96DA-4C94-8106-BD24CE3E92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429794" y="2158206"/>
            <a:ext cx="5429250" cy="3333750"/>
          </a:xfrm>
        </p:spPr>
      </p:pic>
    </p:spTree>
    <p:extLst>
      <p:ext uri="{BB962C8B-B14F-4D97-AF65-F5344CB8AC3E}">
        <p14:creationId xmlns:p14="http://schemas.microsoft.com/office/powerpoint/2010/main" val="42193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2873A7-1D0D-4E80-A29D-D0DA1068DE85}"/>
              </a:ext>
            </a:extLst>
          </p:cNvPr>
          <p:cNvSpPr>
            <a:spLocks noGrp="1"/>
          </p:cNvSpPr>
          <p:nvPr>
            <p:ph type="title"/>
          </p:nvPr>
        </p:nvSpPr>
        <p:spPr>
          <a:xfrm>
            <a:off x="412336" y="1382485"/>
            <a:ext cx="4095010" cy="4093028"/>
          </a:xfrm>
        </p:spPr>
        <p:txBody>
          <a:bodyPr anchor="ctr">
            <a:normAutofit/>
          </a:bodyPr>
          <a:lstStyle/>
          <a:p>
            <a:r>
              <a:rPr lang="ru-RU" b="1" dirty="0">
                <a:solidFill>
                  <a:srgbClr val="002060"/>
                </a:solidFill>
                <a:latin typeface="Times New Roman" panose="02020603050405020304" pitchFamily="18" charset="0"/>
              </a:rPr>
              <a:t>Работа по профилактике</a:t>
            </a:r>
          </a:p>
        </p:txBody>
      </p:sp>
      <p:graphicFrame>
        <p:nvGraphicFramePr>
          <p:cNvPr id="4" name="Объект 3">
            <a:extLst>
              <a:ext uri="{FF2B5EF4-FFF2-40B4-BE49-F238E27FC236}">
                <a16:creationId xmlns:a16="http://schemas.microsoft.com/office/drawing/2014/main" id="{BF5C603D-F6A2-4177-B403-353EFDC6DC2E}"/>
              </a:ext>
            </a:extLst>
          </p:cNvPr>
          <p:cNvGraphicFramePr>
            <a:graphicFrameLocks noGrp="1"/>
          </p:cNvGraphicFramePr>
          <p:nvPr>
            <p:ph idx="1"/>
            <p:extLst>
              <p:ext uri="{D42A27DB-BD31-4B8C-83A1-F6EECF244321}">
                <p14:modId xmlns:p14="http://schemas.microsoft.com/office/powerpoint/2010/main" val="704889737"/>
              </p:ext>
            </p:extLst>
          </p:nvPr>
        </p:nvGraphicFramePr>
        <p:xfrm>
          <a:off x="4680352" y="939209"/>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533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a:extLst>
              <a:ext uri="{FF2B5EF4-FFF2-40B4-BE49-F238E27FC236}">
                <a16:creationId xmlns:a16="http://schemas.microsoft.com/office/drawing/2014/main" id="{C426EE58-B39D-4536-B9C8-E07DA97FE3E2}"/>
              </a:ext>
            </a:extLst>
          </p:cNvPr>
          <p:cNvSpPr>
            <a:spLocks noGrp="1"/>
          </p:cNvSpPr>
          <p:nvPr>
            <p:ph type="title"/>
          </p:nvPr>
        </p:nvSpPr>
        <p:spPr>
          <a:xfrm>
            <a:off x="1981200" y="188912"/>
            <a:ext cx="8229600" cy="1214438"/>
          </a:xfrm>
        </p:spPr>
        <p:txBody>
          <a:bodyPr rtlCol="0">
            <a:noAutofit/>
          </a:bodyPr>
          <a:lstStyle/>
          <a:p>
            <a:pPr>
              <a:lnSpc>
                <a:spcPts val="2500"/>
              </a:lnSpc>
              <a:defRPr/>
            </a:pPr>
            <a:r>
              <a:rPr lang="ru-RU" altLang="be-BY" sz="2800" b="1" dirty="0">
                <a:solidFill>
                  <a:srgbClr val="002060"/>
                </a:solidFill>
                <a:latin typeface="Times New Roman" panose="02020603050405020304" pitchFamily="18" charset="0"/>
              </a:rPr>
              <a:t>Работа  службы охраны психического здоровья по предупреждению суицидального поведения детей и подростков: </a:t>
            </a:r>
            <a:endParaRPr lang="be-BY" altLang="be-BY" sz="2800" b="1" dirty="0">
              <a:solidFill>
                <a:srgbClr val="002060"/>
              </a:solidFill>
              <a:latin typeface="Times New Roman" panose="02020603050405020304" pitchFamily="18" charset="0"/>
            </a:endParaRPr>
          </a:p>
        </p:txBody>
      </p:sp>
      <p:sp>
        <p:nvSpPr>
          <p:cNvPr id="31747" name="Объект 2">
            <a:extLst>
              <a:ext uri="{FF2B5EF4-FFF2-40B4-BE49-F238E27FC236}">
                <a16:creationId xmlns:a16="http://schemas.microsoft.com/office/drawing/2014/main" id="{EE4156CD-59DC-48A9-BBF5-32AFB7D62850}"/>
              </a:ext>
            </a:extLst>
          </p:cNvPr>
          <p:cNvSpPr>
            <a:spLocks noGrp="1"/>
          </p:cNvSpPr>
          <p:nvPr>
            <p:ph idx="1"/>
          </p:nvPr>
        </p:nvSpPr>
        <p:spPr>
          <a:xfrm>
            <a:off x="1916906" y="1403350"/>
            <a:ext cx="8358188" cy="5454650"/>
          </a:xfrm>
        </p:spPr>
        <p:txBody>
          <a:bodyPr rtlCol="0">
            <a:normAutofit lnSpcReduction="10000"/>
          </a:bodyPr>
          <a:lstStyle/>
          <a:p>
            <a:pPr marL="0" indent="0" algn="just">
              <a:buNone/>
              <a:defRPr/>
            </a:pPr>
            <a:r>
              <a:rPr lang="ru-RU" altLang="be-BY" sz="2100" dirty="0">
                <a:cs typeface="Times New Roman" pitchFamily="18" charset="0"/>
              </a:rPr>
              <a:t>1. Проведение обучающих семинаров по вопросам выявления суицидальной настроенности у детей </a:t>
            </a:r>
            <a:r>
              <a:rPr lang="ru-RU" altLang="be-BY" sz="2100" b="1" i="1" dirty="0">
                <a:solidFill>
                  <a:srgbClr val="00B050"/>
                </a:solidFill>
                <a:cs typeface="Times New Roman" pitchFamily="18" charset="0"/>
              </a:rPr>
              <a:t>для медицинских </a:t>
            </a:r>
            <a:r>
              <a:rPr lang="ru-RU" altLang="be-BY" sz="2100" dirty="0">
                <a:cs typeface="Times New Roman" pitchFamily="18" charset="0"/>
              </a:rPr>
              <a:t>работников первичного звена.</a:t>
            </a:r>
          </a:p>
          <a:p>
            <a:pPr marL="0" indent="0" algn="just">
              <a:buNone/>
              <a:defRPr/>
            </a:pPr>
            <a:r>
              <a:rPr lang="ru-RU" altLang="be-BY" sz="2100" dirty="0">
                <a:cs typeface="Times New Roman" pitchFamily="18" charset="0"/>
              </a:rPr>
              <a:t>2. Закреплены кураторы (врачи психиатры, психотерапевты, психологи) за районами области. Осуществляются планово-консультативные выезды в районы области. </a:t>
            </a:r>
          </a:p>
          <a:p>
            <a:pPr marL="0" indent="0" algn="just">
              <a:buNone/>
              <a:defRPr/>
            </a:pPr>
            <a:r>
              <a:rPr lang="ru-RU" altLang="be-BY" sz="2100" dirty="0">
                <a:solidFill>
                  <a:srgbClr val="000000"/>
                </a:solidFill>
                <a:cs typeface="Times New Roman" pitchFamily="18" charset="0"/>
              </a:rPr>
              <a:t>3. Обучение </a:t>
            </a:r>
            <a:r>
              <a:rPr lang="ru-RU" altLang="be-BY" sz="2100" b="1" dirty="0">
                <a:solidFill>
                  <a:srgbClr val="00B050"/>
                </a:solidFill>
                <a:cs typeface="Times New Roman" pitchFamily="18" charset="0"/>
              </a:rPr>
              <a:t>специалистов школ </a:t>
            </a:r>
            <a:r>
              <a:rPr lang="ru-RU" altLang="be-BY" sz="2100" dirty="0">
                <a:solidFill>
                  <a:srgbClr val="000000"/>
                </a:solidFill>
                <a:cs typeface="Times New Roman" pitchFamily="18" charset="0"/>
              </a:rPr>
              <a:t>и средних специальных заведений по вопросам выявления суицидальной настроенности у детей и подростков.</a:t>
            </a:r>
          </a:p>
          <a:p>
            <a:pPr marL="0" indent="0" algn="just">
              <a:buNone/>
              <a:defRPr/>
            </a:pPr>
            <a:r>
              <a:rPr lang="ru-RU" altLang="be-BY" sz="2100" dirty="0">
                <a:solidFill>
                  <a:srgbClr val="000000"/>
                </a:solidFill>
                <a:cs typeface="Times New Roman" pitchFamily="18" charset="0"/>
              </a:rPr>
              <a:t>4. </a:t>
            </a:r>
            <a:r>
              <a:rPr lang="ru-RU" altLang="be-BY" sz="2100" b="1" dirty="0">
                <a:solidFill>
                  <a:srgbClr val="FF0000"/>
                </a:solidFill>
                <a:cs typeface="Times New Roman" pitchFamily="18" charset="0"/>
              </a:rPr>
              <a:t>Обучение родителей </a:t>
            </a:r>
            <a:r>
              <a:rPr lang="ru-RU" altLang="be-BY" sz="2100" dirty="0">
                <a:solidFill>
                  <a:srgbClr val="000000"/>
                </a:solidFill>
                <a:cs typeface="Times New Roman" pitchFamily="18" charset="0"/>
              </a:rPr>
              <a:t>вопросам  профилактики суицидального поведения у несовершеннолетних, помощи в кризисных ситуациях.</a:t>
            </a:r>
          </a:p>
          <a:p>
            <a:pPr marL="0" indent="0" algn="just">
              <a:buNone/>
              <a:defRPr/>
            </a:pPr>
            <a:r>
              <a:rPr lang="ru-RU" altLang="be-BY" sz="2100" dirty="0">
                <a:cs typeface="Times New Roman" pitchFamily="18" charset="0"/>
              </a:rPr>
              <a:t>5. Обеспечивается доступности телефонов доверия с информированием населения. </a:t>
            </a:r>
          </a:p>
          <a:p>
            <a:pPr marL="0" indent="0" algn="just">
              <a:buNone/>
              <a:defRPr/>
            </a:pPr>
            <a:r>
              <a:rPr lang="ru-RU" altLang="be-BY" sz="2100" dirty="0">
                <a:cs typeface="Times New Roman" pitchFamily="18" charset="0"/>
              </a:rPr>
              <a:t>6. Освещаются вопросы профилактики суицидов на сайтах организаций здравоохранения с указанием служб помощи и телефонов доверия.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Заголовок 1">
            <a:extLst>
              <a:ext uri="{FF2B5EF4-FFF2-40B4-BE49-F238E27FC236}">
                <a16:creationId xmlns:a16="http://schemas.microsoft.com/office/drawing/2014/main" id="{0DC423F1-9B9E-44D6-919D-84EF3D312713}"/>
              </a:ext>
            </a:extLst>
          </p:cNvPr>
          <p:cNvSpPr>
            <a:spLocks noGrp="1"/>
          </p:cNvSpPr>
          <p:nvPr>
            <p:ph type="title" idx="4294967295"/>
          </p:nvPr>
        </p:nvSpPr>
        <p:spPr>
          <a:xfrm>
            <a:off x="0" y="274638"/>
            <a:ext cx="8229600" cy="1143000"/>
          </a:xfrm>
        </p:spPr>
        <p:txBody>
          <a:bodyPr/>
          <a:lstStyle/>
          <a:p>
            <a:pPr eaLnBrk="1" hangingPunct="1"/>
            <a:r>
              <a:rPr lang="ru-RU" altLang="ru-RU" b="1" i="1">
                <a:solidFill>
                  <a:srgbClr val="FF0000"/>
                </a:solidFill>
              </a:rPr>
              <a:t>Службы помощи</a:t>
            </a:r>
          </a:p>
        </p:txBody>
      </p:sp>
      <p:pic>
        <p:nvPicPr>
          <p:cNvPr id="109571" name="Объект 3">
            <a:extLst>
              <a:ext uri="{FF2B5EF4-FFF2-40B4-BE49-F238E27FC236}">
                <a16:creationId xmlns:a16="http://schemas.microsoft.com/office/drawing/2014/main" id="{CCE761CB-CCF6-4F93-AA4D-35B3A3A6D16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341438"/>
            <a:ext cx="8685213" cy="528955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a:extLst>
              <a:ext uri="{FF2B5EF4-FFF2-40B4-BE49-F238E27FC236}">
                <a16:creationId xmlns:a16="http://schemas.microsoft.com/office/drawing/2014/main" id="{FF7C9514-6515-44B2-9FD1-C80616FDAE8E}"/>
              </a:ext>
            </a:extLst>
          </p:cNvPr>
          <p:cNvSpPr>
            <a:spLocks noGrp="1"/>
          </p:cNvSpPr>
          <p:nvPr>
            <p:ph type="title"/>
          </p:nvPr>
        </p:nvSpPr>
        <p:spPr>
          <a:xfrm>
            <a:off x="6743700" y="748145"/>
            <a:ext cx="3619500" cy="838200"/>
          </a:xfrm>
        </p:spPr>
        <p:txBody>
          <a:bodyPr rtlCol="0">
            <a:normAutofit fontScale="90000"/>
          </a:bodyPr>
          <a:lstStyle/>
          <a:p>
            <a:pPr>
              <a:defRPr/>
            </a:pPr>
            <a:r>
              <a:rPr lang="ru-RU" sz="3600" dirty="0"/>
              <a:t>Суицидальное поведение</a:t>
            </a:r>
          </a:p>
        </p:txBody>
      </p:sp>
      <p:pic>
        <p:nvPicPr>
          <p:cNvPr id="30723" name="Содержимое 3" descr="суицид.jpg">
            <a:extLst>
              <a:ext uri="{FF2B5EF4-FFF2-40B4-BE49-F238E27FC236}">
                <a16:creationId xmlns:a16="http://schemas.microsoft.com/office/drawing/2014/main" id="{F75B54C5-C00D-4E78-A105-7199EA5648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7055" y="87314"/>
            <a:ext cx="5164138" cy="6669087"/>
          </a:xfrm>
        </p:spPr>
      </p:pic>
      <p:sp>
        <p:nvSpPr>
          <p:cNvPr id="30724" name="Текст 4">
            <a:extLst>
              <a:ext uri="{FF2B5EF4-FFF2-40B4-BE49-F238E27FC236}">
                <a16:creationId xmlns:a16="http://schemas.microsoft.com/office/drawing/2014/main" id="{DEAE4BFC-E25D-4EA0-B581-5BA47183FDD4}"/>
              </a:ext>
            </a:extLst>
          </p:cNvPr>
          <p:cNvSpPr>
            <a:spLocks noGrp="1"/>
          </p:cNvSpPr>
          <p:nvPr>
            <p:ph type="body" sz="half" idx="2"/>
          </p:nvPr>
        </p:nvSpPr>
        <p:spPr>
          <a:xfrm>
            <a:off x="6816725" y="2055957"/>
            <a:ext cx="3546475" cy="3726007"/>
          </a:xfrm>
        </p:spPr>
        <p:txBody>
          <a:bodyPr/>
          <a:lstStyle/>
          <a:p>
            <a:pPr eaLnBrk="1" hangingPunct="1"/>
            <a:r>
              <a:rPr lang="ru-RU" altLang="ru-RU" sz="3200" dirty="0"/>
              <a:t>Суицид - 3 по значимости причина смертности среди молодых людей</a:t>
            </a:r>
          </a:p>
          <a:p>
            <a:pPr eaLnBrk="1" hangingPunct="1"/>
            <a:r>
              <a:rPr lang="ru-RU" altLang="ru-RU" sz="3200" dirty="0"/>
              <a:t>2-44 на 100 тыс. нас.</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Заголовок 1">
            <a:extLst>
              <a:ext uri="{FF2B5EF4-FFF2-40B4-BE49-F238E27FC236}">
                <a16:creationId xmlns:a16="http://schemas.microsoft.com/office/drawing/2014/main" id="{2F04D728-8D21-4334-8F1A-0323BA0FE442}"/>
              </a:ext>
            </a:extLst>
          </p:cNvPr>
          <p:cNvSpPr>
            <a:spLocks noGrp="1"/>
          </p:cNvSpPr>
          <p:nvPr>
            <p:ph type="title"/>
          </p:nvPr>
        </p:nvSpPr>
        <p:spPr/>
        <p:txBody>
          <a:bodyPr/>
          <a:lstStyle/>
          <a:p>
            <a:pPr eaLnBrk="1" hangingPunct="1"/>
            <a:endParaRPr lang="ru-RU" altLang="ru-RU"/>
          </a:p>
        </p:txBody>
      </p:sp>
      <p:pic>
        <p:nvPicPr>
          <p:cNvPr id="110595" name="Содержимое 3" descr="112.jpg">
            <a:extLst>
              <a:ext uri="{FF2B5EF4-FFF2-40B4-BE49-F238E27FC236}">
                <a16:creationId xmlns:a16="http://schemas.microsoft.com/office/drawing/2014/main" id="{5CC2C015-D454-4DA3-B8C2-A9C52854E9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51" y="476250"/>
            <a:ext cx="8640763" cy="5976938"/>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139E9D-9796-40D1-85E6-D9B867A90568}"/>
              </a:ext>
            </a:extLst>
          </p:cNvPr>
          <p:cNvSpPr>
            <a:spLocks noGrp="1"/>
          </p:cNvSpPr>
          <p:nvPr>
            <p:ph type="title"/>
          </p:nvPr>
        </p:nvSpPr>
        <p:spPr>
          <a:xfrm>
            <a:off x="652481" y="1382486"/>
            <a:ext cx="3547581" cy="4093028"/>
          </a:xfrm>
        </p:spPr>
        <p:txBody>
          <a:bodyPr rtlCol="0" anchor="ctr">
            <a:normAutofit/>
          </a:bodyPr>
          <a:lstStyle/>
          <a:p>
            <a:pPr>
              <a:defRPr/>
            </a:pPr>
            <a:r>
              <a:rPr lang="ru-RU" b="1" dirty="0">
                <a:solidFill>
                  <a:srgbClr val="002060"/>
                </a:solidFill>
                <a:latin typeface="Times New Roman" panose="02020603050405020304" pitchFamily="18" charset="0"/>
              </a:rPr>
              <a:t>Детский</a:t>
            </a:r>
            <a:r>
              <a:rPr lang="ru-RU" sz="4400" dirty="0">
                <a:effectLst>
                  <a:outerShdw blurRad="38100" dist="38100" dir="2700000" algn="tl">
                    <a:srgbClr val="C0C0C0"/>
                  </a:outerShdw>
                </a:effectLst>
              </a:rPr>
              <a:t> </a:t>
            </a:r>
            <a:r>
              <a:rPr lang="ru-RU" b="1" dirty="0">
                <a:solidFill>
                  <a:srgbClr val="002060"/>
                </a:solidFill>
                <a:latin typeface="Times New Roman" panose="02020603050405020304" pitchFamily="18" charset="0"/>
              </a:rPr>
              <a:t>правовой сайт</a:t>
            </a:r>
          </a:p>
        </p:txBody>
      </p:sp>
      <p:graphicFrame>
        <p:nvGraphicFramePr>
          <p:cNvPr id="25" name="Содержимое 2">
            <a:extLst>
              <a:ext uri="{FF2B5EF4-FFF2-40B4-BE49-F238E27FC236}">
                <a16:creationId xmlns:a16="http://schemas.microsoft.com/office/drawing/2014/main" id="{517F68F9-CBDE-460D-BE39-0D3605F17BCD}"/>
              </a:ext>
            </a:extLst>
          </p:cNvPr>
          <p:cNvGraphicFramePr>
            <a:graphicFrameLocks noGrp="1"/>
          </p:cNvGraphicFramePr>
          <p:nvPr>
            <p:ph idx="1"/>
            <p:extLst>
              <p:ext uri="{D42A27DB-BD31-4B8C-83A1-F6EECF244321}">
                <p14:modId xmlns:p14="http://schemas.microsoft.com/office/powerpoint/2010/main" val="3451048728"/>
              </p:ext>
            </p:extLst>
          </p:nvPr>
        </p:nvGraphicFramePr>
        <p:xfrm>
          <a:off x="4330537" y="1005989"/>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Заголовок 1">
            <a:extLst>
              <a:ext uri="{FF2B5EF4-FFF2-40B4-BE49-F238E27FC236}">
                <a16:creationId xmlns:a16="http://schemas.microsoft.com/office/drawing/2014/main" id="{EDCAD2F3-A881-4D18-A5C8-A0434F849FCB}"/>
              </a:ext>
            </a:extLst>
          </p:cNvPr>
          <p:cNvSpPr>
            <a:spLocks noGrp="1"/>
          </p:cNvSpPr>
          <p:nvPr>
            <p:ph type="title"/>
          </p:nvPr>
        </p:nvSpPr>
        <p:spPr/>
        <p:txBody>
          <a:bodyPr vert="horz" lIns="82936" tIns="41469" rIns="82936" bIns="41469" rtlCol="0" anchor="t">
            <a:normAutofit/>
          </a:bodyPr>
          <a:lstStyle/>
          <a:p>
            <a:pPr eaLnBrk="1" hangingPunct="1"/>
            <a:r>
              <a:rPr lang="ru-RU" altLang="ru-RU" dirty="0">
                <a:solidFill>
                  <a:srgbClr val="FF0000"/>
                </a:solidFill>
              </a:rPr>
              <a:t>Телефон доверия для детей  </a:t>
            </a:r>
            <a:r>
              <a:rPr lang="ru-RU" altLang="ru-RU" dirty="0" smtClean="0">
                <a:solidFill>
                  <a:srgbClr val="FF0000"/>
                </a:solidFill>
              </a:rPr>
              <a:t>РБ</a:t>
            </a:r>
            <a:endParaRPr lang="ru-RU" altLang="ru-RU" dirty="0">
              <a:solidFill>
                <a:srgbClr val="FF0000"/>
              </a:solidFill>
            </a:endParaRPr>
          </a:p>
        </p:txBody>
      </p:sp>
      <p:pic>
        <p:nvPicPr>
          <p:cNvPr id="100355" name="Содержимое 3" descr="___.png__600x1000_q85.jpg">
            <a:extLst>
              <a:ext uri="{FF2B5EF4-FFF2-40B4-BE49-F238E27FC236}">
                <a16:creationId xmlns:a16="http://schemas.microsoft.com/office/drawing/2014/main" id="{A6C3D768-4DED-47BB-9C51-1D5FE2D27CA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79934" y="2216034"/>
            <a:ext cx="3313112" cy="3849688"/>
          </a:xfrm>
        </p:spPr>
      </p:pic>
      <p:graphicFrame>
        <p:nvGraphicFramePr>
          <p:cNvPr id="100357" name="Содержимое 4">
            <a:extLst>
              <a:ext uri="{FF2B5EF4-FFF2-40B4-BE49-F238E27FC236}">
                <a16:creationId xmlns:a16="http://schemas.microsoft.com/office/drawing/2014/main" id="{C3408FEE-B515-4E1F-B48E-9858EC4B7CF2}"/>
              </a:ext>
            </a:extLst>
          </p:cNvPr>
          <p:cNvGraphicFramePr>
            <a:graphicFrameLocks noGrp="1"/>
          </p:cNvGraphicFramePr>
          <p:nvPr>
            <p:ph sz="half" idx="2"/>
          </p:nvPr>
        </p:nvGraphicFramePr>
        <p:xfrm>
          <a:off x="4727576" y="2036617"/>
          <a:ext cx="5040313" cy="4527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Содержимое 5">
            <a:extLst>
              <a:ext uri="{FF2B5EF4-FFF2-40B4-BE49-F238E27FC236}">
                <a16:creationId xmlns:a16="http://schemas.microsoft.com/office/drawing/2014/main" id="{5889A0F7-B14A-4C99-A3A7-944189D9E58A}"/>
              </a:ext>
            </a:extLst>
          </p:cNvPr>
          <p:cNvSpPr>
            <a:spLocks noGrp="1"/>
          </p:cNvSpPr>
          <p:nvPr>
            <p:ph idx="1"/>
          </p:nvPr>
        </p:nvSpPr>
        <p:spPr>
          <a:xfrm>
            <a:off x="220876" y="823531"/>
            <a:ext cx="11809312" cy="4968552"/>
          </a:xfrm>
        </p:spPr>
        <p:txBody>
          <a:bodyPr/>
          <a:lstStyle/>
          <a:p>
            <a:pPr marL="0" indent="0" algn="ctr" eaLnBrk="1" hangingPunct="1">
              <a:buNone/>
            </a:pPr>
            <a:r>
              <a:rPr lang="ru-RU" altLang="ru-RU" sz="5400" b="1" i="1" dirty="0"/>
              <a:t>с 15 октября 2017 года </a:t>
            </a:r>
            <a:endParaRPr lang="ru-RU" altLang="ru-RU" sz="5400" b="1" i="1" dirty="0" smtClean="0"/>
          </a:p>
          <a:p>
            <a:pPr marL="0" indent="0" algn="ctr" eaLnBrk="1" hangingPunct="1">
              <a:buNone/>
            </a:pPr>
            <a:r>
              <a:rPr lang="ru-RU" altLang="ru-RU" sz="5400" b="1" i="1" dirty="0" smtClean="0"/>
              <a:t>работает </a:t>
            </a:r>
          </a:p>
          <a:p>
            <a:pPr marL="0" indent="0" algn="ctr" eaLnBrk="1" hangingPunct="1">
              <a:buNone/>
            </a:pPr>
            <a:r>
              <a:rPr lang="ru-RU" altLang="ru-RU" sz="5400" b="1" i="1" dirty="0" smtClean="0"/>
              <a:t>телефонная </a:t>
            </a:r>
            <a:r>
              <a:rPr lang="ru-RU" altLang="ru-RU" sz="5400" b="1" i="1" dirty="0"/>
              <a:t>Детская линия помощи</a:t>
            </a:r>
            <a:endParaRPr lang="ru-RU" altLang="ru-RU" sz="5400" dirty="0"/>
          </a:p>
          <a:p>
            <a:pPr marL="0" indent="0" algn="ctr" eaLnBrk="1" hangingPunct="1">
              <a:buNone/>
            </a:pPr>
            <a:r>
              <a:rPr lang="ru-RU" altLang="ru-RU" sz="9600" b="1" dirty="0">
                <a:solidFill>
                  <a:srgbClr val="FF0000"/>
                </a:solidFill>
              </a:rPr>
              <a:t>8-801-100-1611</a:t>
            </a:r>
            <a:endParaRPr lang="ru-RU" altLang="ru-RU" sz="9600" dirty="0">
              <a:solidFill>
                <a:srgbClr val="FF0000"/>
              </a:solidFill>
            </a:endParaRPr>
          </a:p>
          <a:p>
            <a:pPr eaLnBrk="1" hangingPunct="1"/>
            <a:endParaRPr lang="ru-RU" alt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Рисунок 6" descr="images (4).jpg">
            <a:extLst>
              <a:ext uri="{FF2B5EF4-FFF2-40B4-BE49-F238E27FC236}">
                <a16:creationId xmlns:a16="http://schemas.microsoft.com/office/drawing/2014/main" id="{C71ACA5A-932F-44D1-8F37-24EE83D2E91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6251" r="16251"/>
          <a:stretch>
            <a:fillRect/>
          </a:stretch>
        </p:blipFill>
        <p:spPr>
          <a:xfrm>
            <a:off x="1847850" y="0"/>
            <a:ext cx="4679950" cy="6858000"/>
          </a:xfrm>
        </p:spPr>
      </p:pic>
      <p:graphicFrame>
        <p:nvGraphicFramePr>
          <p:cNvPr id="102406" name="Текст 5">
            <a:extLst>
              <a:ext uri="{FF2B5EF4-FFF2-40B4-BE49-F238E27FC236}">
                <a16:creationId xmlns:a16="http://schemas.microsoft.com/office/drawing/2014/main" id="{C8F36EB5-DC80-493E-8154-6A2572F9CEDB}"/>
              </a:ext>
            </a:extLst>
          </p:cNvPr>
          <p:cNvGraphicFramePr/>
          <p:nvPr/>
        </p:nvGraphicFramePr>
        <p:xfrm>
          <a:off x="6672264" y="822960"/>
          <a:ext cx="3527425" cy="5846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Заголовок 1">
            <a:extLst>
              <a:ext uri="{FF2B5EF4-FFF2-40B4-BE49-F238E27FC236}">
                <a16:creationId xmlns:a16="http://schemas.microsoft.com/office/drawing/2014/main" id="{0B928422-675D-4E83-A306-2889D791292E}"/>
              </a:ext>
            </a:extLst>
          </p:cNvPr>
          <p:cNvSpPr>
            <a:spLocks noGrp="1"/>
          </p:cNvSpPr>
          <p:nvPr>
            <p:ph type="title" idx="4294967295"/>
          </p:nvPr>
        </p:nvSpPr>
        <p:spPr>
          <a:xfrm>
            <a:off x="2050471" y="287338"/>
            <a:ext cx="8226425" cy="2060575"/>
          </a:xfrm>
        </p:spPr>
        <p:txBody>
          <a:bodyPr vert="horz" lIns="82936" tIns="41469" rIns="82936" bIns="41469" rtlCol="0" anchor="t">
            <a:normAutofit/>
          </a:bodyPr>
          <a:lstStyle/>
          <a:p>
            <a:pPr eaLnBrk="1" hangingPunct="1"/>
            <a:r>
              <a:rPr lang="ru-RU" altLang="ru-RU" b="1" dirty="0">
                <a:solidFill>
                  <a:srgbClr val="FF0000"/>
                </a:solidFill>
              </a:rPr>
              <a:t>Телефон доверия</a:t>
            </a:r>
            <a:r>
              <a:rPr lang="ru-RU" altLang="ru-RU" b="1" dirty="0"/>
              <a:t> </a:t>
            </a:r>
            <a:r>
              <a:rPr lang="ru-RU" altLang="ru-RU" b="1" dirty="0">
                <a:solidFill>
                  <a:srgbClr val="FF0000"/>
                </a:solidFill>
              </a:rPr>
              <a:t>круглосуточно</a:t>
            </a:r>
            <a:r>
              <a:rPr lang="ru-RU" altLang="ru-RU" sz="4000" dirty="0"/>
              <a:t/>
            </a:r>
            <a:br>
              <a:rPr lang="ru-RU" altLang="ru-RU" sz="4000" dirty="0"/>
            </a:br>
            <a:r>
              <a:rPr lang="ru-RU" altLang="ru-RU" sz="4000" dirty="0">
                <a:solidFill>
                  <a:srgbClr val="16165D"/>
                </a:solidFill>
              </a:rPr>
              <a:t>8(0212) </a:t>
            </a:r>
            <a:r>
              <a:rPr lang="ru-RU" altLang="ru-RU" sz="6600" b="1" dirty="0">
                <a:solidFill>
                  <a:srgbClr val="FF0000"/>
                </a:solidFill>
              </a:rPr>
              <a:t>61-60-60</a:t>
            </a:r>
          </a:p>
        </p:txBody>
      </p:sp>
      <p:pic>
        <p:nvPicPr>
          <p:cNvPr id="114691" name="Picture 1" descr="C:\Users\User\Desktop\pozvoni_a_0.jpg">
            <a:extLst>
              <a:ext uri="{FF2B5EF4-FFF2-40B4-BE49-F238E27FC236}">
                <a16:creationId xmlns:a16="http://schemas.microsoft.com/office/drawing/2014/main" id="{E68E1986-167C-4805-8BBA-6485660FB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97" y="2511239"/>
            <a:ext cx="757237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a:extLst>
              <a:ext uri="{FF2B5EF4-FFF2-40B4-BE49-F238E27FC236}">
                <a16:creationId xmlns:a16="http://schemas.microsoft.com/office/drawing/2014/main" id="{1037F966-74A9-485A-86D5-FBF996821A31}"/>
              </a:ext>
            </a:extLst>
          </p:cNvPr>
          <p:cNvSpPr>
            <a:spLocks noGrp="1"/>
          </p:cNvSpPr>
          <p:nvPr>
            <p:ph type="title"/>
          </p:nvPr>
        </p:nvSpPr>
        <p:spPr>
          <a:xfrm>
            <a:off x="772777" y="816638"/>
            <a:ext cx="3780751" cy="5224724"/>
          </a:xfrm>
        </p:spPr>
        <p:txBody>
          <a:bodyPr rtlCol="0" anchor="ctr">
            <a:normAutofit/>
          </a:bodyPr>
          <a:lstStyle/>
          <a:p>
            <a:pPr>
              <a:defRPr/>
            </a:pPr>
            <a:r>
              <a:rPr lang="ru-RU" b="1" dirty="0">
                <a:solidFill>
                  <a:srgbClr val="002060"/>
                </a:solidFill>
                <a:latin typeface="Times New Roman" panose="02020603050405020304" pitchFamily="18" charset="0"/>
              </a:rPr>
              <a:t>УЗ </a:t>
            </a:r>
            <a:r>
              <a:rPr lang="ru-RU" b="1" dirty="0" smtClean="0">
                <a:solidFill>
                  <a:srgbClr val="002060"/>
                </a:solidFill>
                <a:latin typeface="Times New Roman" panose="02020603050405020304" pitchFamily="18" charset="0"/>
              </a:rPr>
              <a:t>«ВОКЦ </a:t>
            </a:r>
            <a:r>
              <a:rPr lang="ru-RU" b="1" dirty="0">
                <a:solidFill>
                  <a:srgbClr val="002060"/>
                </a:solidFill>
                <a:latin typeface="Times New Roman" panose="02020603050405020304" pitchFamily="18" charset="0"/>
              </a:rPr>
              <a:t>психиатрии и наркологии»</a:t>
            </a:r>
          </a:p>
        </p:txBody>
      </p:sp>
      <p:sp>
        <p:nvSpPr>
          <p:cNvPr id="60419" name="Объект 2">
            <a:extLst>
              <a:ext uri="{FF2B5EF4-FFF2-40B4-BE49-F238E27FC236}">
                <a16:creationId xmlns:a16="http://schemas.microsoft.com/office/drawing/2014/main" id="{254FD130-D14D-4E0B-A614-55FE7BC9E943}"/>
              </a:ext>
            </a:extLst>
          </p:cNvPr>
          <p:cNvSpPr>
            <a:spLocks noGrp="1"/>
          </p:cNvSpPr>
          <p:nvPr>
            <p:ph idx="1"/>
          </p:nvPr>
        </p:nvSpPr>
        <p:spPr>
          <a:xfrm>
            <a:off x="5698002" y="544556"/>
            <a:ext cx="6050650" cy="5842780"/>
          </a:xfrm>
        </p:spPr>
        <p:txBody>
          <a:bodyPr vert="horz" lIns="82945" tIns="41473" rIns="82945" bIns="41473" rtlCol="0" anchor="ctr">
            <a:normAutofit/>
          </a:bodyPr>
          <a:lstStyle/>
          <a:p>
            <a:pPr marL="0" indent="0">
              <a:spcBef>
                <a:spcPts val="0"/>
              </a:spcBef>
              <a:buNone/>
              <a:defRPr/>
            </a:pPr>
            <a:r>
              <a:rPr lang="ru-RU" sz="2800" dirty="0"/>
              <a:t>Детское психиатрическое отделение</a:t>
            </a:r>
          </a:p>
          <a:p>
            <a:pPr>
              <a:spcBef>
                <a:spcPts val="0"/>
              </a:spcBef>
              <a:buNone/>
              <a:defRPr/>
            </a:pPr>
            <a:r>
              <a:rPr lang="ru-RU" sz="2800" dirty="0"/>
              <a:t>с дневным стационаром </a:t>
            </a:r>
          </a:p>
          <a:p>
            <a:pPr>
              <a:spcBef>
                <a:spcPts val="0"/>
              </a:spcBef>
              <a:buNone/>
              <a:defRPr/>
            </a:pPr>
            <a:r>
              <a:rPr lang="ru-RU" sz="4000" b="1" dirty="0" smtClean="0">
                <a:solidFill>
                  <a:srgbClr val="FF0000"/>
                </a:solidFill>
              </a:rPr>
              <a:t>61-45-82</a:t>
            </a:r>
          </a:p>
          <a:p>
            <a:pPr>
              <a:spcBef>
                <a:spcPts val="0"/>
              </a:spcBef>
              <a:buNone/>
              <a:defRPr/>
            </a:pPr>
            <a:endParaRPr lang="ru-RU" sz="2000" b="1" dirty="0">
              <a:solidFill>
                <a:srgbClr val="FF0000"/>
              </a:solidFill>
            </a:endParaRPr>
          </a:p>
          <a:p>
            <a:pPr marL="0" indent="0">
              <a:spcBef>
                <a:spcPts val="0"/>
              </a:spcBef>
              <a:buNone/>
              <a:defRPr/>
            </a:pPr>
            <a:r>
              <a:rPr lang="ru-RU" sz="2800" dirty="0"/>
              <a:t>Детское наркологическое отделение</a:t>
            </a:r>
          </a:p>
          <a:p>
            <a:pPr>
              <a:spcBef>
                <a:spcPts val="0"/>
              </a:spcBef>
              <a:buNone/>
              <a:defRPr/>
            </a:pPr>
            <a:r>
              <a:rPr lang="ru-RU" sz="2800" dirty="0"/>
              <a:t>с дневным стационаром </a:t>
            </a:r>
          </a:p>
          <a:p>
            <a:pPr>
              <a:spcBef>
                <a:spcPts val="0"/>
              </a:spcBef>
              <a:buNone/>
              <a:defRPr/>
            </a:pPr>
            <a:r>
              <a:rPr lang="ru-RU" sz="4000" b="1" dirty="0" smtClean="0">
                <a:solidFill>
                  <a:srgbClr val="FF0000"/>
                </a:solidFill>
              </a:rPr>
              <a:t>68-94-38</a:t>
            </a:r>
          </a:p>
          <a:p>
            <a:pPr>
              <a:spcBef>
                <a:spcPts val="0"/>
              </a:spcBef>
              <a:buNone/>
              <a:defRPr/>
            </a:pPr>
            <a:endParaRPr lang="ru-RU" sz="2000" b="1" dirty="0" smtClean="0">
              <a:solidFill>
                <a:srgbClr val="FF0000"/>
              </a:solidFill>
            </a:endParaRPr>
          </a:p>
          <a:p>
            <a:pPr marL="0" indent="0">
              <a:spcBef>
                <a:spcPts val="0"/>
              </a:spcBef>
              <a:buNone/>
              <a:defRPr/>
            </a:pPr>
            <a:r>
              <a:rPr lang="ru-RU" sz="2800" dirty="0" smtClean="0"/>
              <a:t>Детское </a:t>
            </a:r>
            <a:r>
              <a:rPr lang="ru-RU" sz="2800" dirty="0" err="1"/>
              <a:t>психонаркологическое</a:t>
            </a:r>
            <a:r>
              <a:rPr lang="ru-RU" sz="2800" dirty="0"/>
              <a:t> отделение стационара </a:t>
            </a:r>
          </a:p>
          <a:p>
            <a:pPr marL="0" indent="0">
              <a:spcBef>
                <a:spcPts val="0"/>
              </a:spcBef>
              <a:buNone/>
              <a:defRPr/>
            </a:pPr>
            <a:r>
              <a:rPr lang="ru-RU" sz="4000" b="1" dirty="0">
                <a:solidFill>
                  <a:srgbClr val="FF0000"/>
                </a:solidFill>
              </a:rPr>
              <a:t>69-29-89</a:t>
            </a:r>
          </a:p>
        </p:txBody>
      </p:sp>
      <p:sp>
        <p:nvSpPr>
          <p:cNvPr id="2" name="Стрелка вправо с вырезом 1"/>
          <p:cNvSpPr/>
          <p:nvPr/>
        </p:nvSpPr>
        <p:spPr>
          <a:xfrm>
            <a:off x="5200072" y="1064297"/>
            <a:ext cx="497930" cy="36021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Стрелка вправо с вырезом 4"/>
          <p:cNvSpPr/>
          <p:nvPr/>
        </p:nvSpPr>
        <p:spPr>
          <a:xfrm>
            <a:off x="5200072" y="2784764"/>
            <a:ext cx="497930" cy="36021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Стрелка вправо с вырезом 5"/>
          <p:cNvSpPr/>
          <p:nvPr/>
        </p:nvSpPr>
        <p:spPr>
          <a:xfrm>
            <a:off x="5200072" y="4586050"/>
            <a:ext cx="497930" cy="36021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Объект 4" descr="Изображение выглядит как рисунок&#10;&#10;Автоматически созданное описание">
            <a:extLst>
              <a:ext uri="{FF2B5EF4-FFF2-40B4-BE49-F238E27FC236}">
                <a16:creationId xmlns:a16="http://schemas.microsoft.com/office/drawing/2014/main" id="{2C59E4D6-D9CF-401E-8571-1C260DF0A9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871975" y="1016995"/>
            <a:ext cx="6267796" cy="452628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652481" y="1382486"/>
            <a:ext cx="3547581" cy="4093028"/>
          </a:xfrm>
        </p:spPr>
        <p:txBody>
          <a:bodyPr anchor="ctr">
            <a:normAutofit/>
          </a:bodyPr>
          <a:lstStyle/>
          <a:p>
            <a:pPr>
              <a:defRPr/>
            </a:pPr>
            <a:r>
              <a:rPr lang="ru-RU" b="1" dirty="0">
                <a:solidFill>
                  <a:srgbClr val="002060"/>
                </a:solidFill>
                <a:latin typeface="Times New Roman" panose="02020603050405020304" pitchFamily="18" charset="0"/>
              </a:rPr>
              <a:t>Уровни суицидов</a:t>
            </a:r>
          </a:p>
        </p:txBody>
      </p:sp>
      <p:graphicFrame>
        <p:nvGraphicFramePr>
          <p:cNvPr id="9221" name="Объект 2">
            <a:extLst>
              <a:ext uri="{FF2B5EF4-FFF2-40B4-BE49-F238E27FC236}">
                <a16:creationId xmlns:a16="http://schemas.microsoft.com/office/drawing/2014/main" id="{86124FC9-D5B5-48A6-BAF7-A0D115EA4229}"/>
              </a:ext>
            </a:extLst>
          </p:cNvPr>
          <p:cNvGraphicFramePr>
            <a:graphicFrameLocks noGrp="1"/>
          </p:cNvGraphicFramePr>
          <p:nvPr>
            <p:ph idx="1"/>
            <p:extLst>
              <p:ext uri="{D42A27DB-BD31-4B8C-83A1-F6EECF244321}">
                <p14:modId xmlns:p14="http://schemas.microsoft.com/office/powerpoint/2010/main" val="2093998684"/>
              </p:ext>
            </p:extLst>
          </p:nvPr>
        </p:nvGraphicFramePr>
        <p:xfrm>
          <a:off x="4200062" y="939209"/>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11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a:extLst>
              <a:ext uri="{FF2B5EF4-FFF2-40B4-BE49-F238E27FC236}">
                <a16:creationId xmlns:a16="http://schemas.microsoft.com/office/drawing/2014/main" id="{1878A357-1D7B-47C8-9948-4B72618F7E63}"/>
              </a:ext>
            </a:extLst>
          </p:cNvPr>
          <p:cNvSpPr>
            <a:spLocks noGrp="1"/>
          </p:cNvSpPr>
          <p:nvPr>
            <p:ph type="title"/>
          </p:nvPr>
        </p:nvSpPr>
        <p:spPr>
          <a:xfrm>
            <a:off x="1847849" y="384898"/>
            <a:ext cx="8229600" cy="1008063"/>
          </a:xfrm>
        </p:spPr>
        <p:txBody>
          <a:bodyPr>
            <a:normAutofit/>
          </a:bodyPr>
          <a:lstStyle/>
          <a:p>
            <a:r>
              <a:rPr lang="ru-RU" altLang="be-BY" b="1" dirty="0">
                <a:solidFill>
                  <a:srgbClr val="002060"/>
                </a:solidFill>
                <a:latin typeface="Times New Roman" panose="02020603050405020304" pitchFamily="18" charset="0"/>
              </a:rPr>
              <a:t>Выводы:</a:t>
            </a:r>
            <a:endParaRPr lang="be-BY" altLang="be-BY" b="1" dirty="0">
              <a:solidFill>
                <a:srgbClr val="002060"/>
              </a:solidFill>
              <a:latin typeface="Times New Roman" panose="02020603050405020304" pitchFamily="18" charset="0"/>
            </a:endParaRPr>
          </a:p>
        </p:txBody>
      </p:sp>
      <p:sp>
        <p:nvSpPr>
          <p:cNvPr id="3" name="Объект 2">
            <a:extLst>
              <a:ext uri="{FF2B5EF4-FFF2-40B4-BE49-F238E27FC236}">
                <a16:creationId xmlns:a16="http://schemas.microsoft.com/office/drawing/2014/main" id="{4D062BF3-76FF-406E-A338-8E97DAEB56CD}"/>
              </a:ext>
            </a:extLst>
          </p:cNvPr>
          <p:cNvSpPr>
            <a:spLocks noGrp="1"/>
          </p:cNvSpPr>
          <p:nvPr>
            <p:ph idx="1"/>
          </p:nvPr>
        </p:nvSpPr>
        <p:spPr>
          <a:xfrm>
            <a:off x="1244888" y="1392961"/>
            <a:ext cx="9435523" cy="4592204"/>
          </a:xfrm>
        </p:spPr>
        <p:txBody>
          <a:bodyPr>
            <a:noAutofit/>
          </a:bodyPr>
          <a:lstStyle/>
          <a:p>
            <a:pPr marL="0" indent="0" algn="just">
              <a:buNone/>
              <a:defRPr/>
            </a:pPr>
            <a:r>
              <a:rPr lang="ru-RU" sz="2400" dirty="0">
                <a:latin typeface="Times New Roman" panose="02020603050405020304" pitchFamily="18" charset="0"/>
                <a:cs typeface="Times New Roman" panose="02020603050405020304" pitchFamily="18" charset="0"/>
              </a:rPr>
              <a:t>1.   Наиболее суицидоопасным является  возрастной период 15-17 лет.</a:t>
            </a:r>
          </a:p>
          <a:p>
            <a:pPr marL="0" indent="0" algn="just">
              <a:buNone/>
              <a:defRPr/>
            </a:pPr>
            <a:r>
              <a:rPr lang="ru-RU" sz="2400" dirty="0">
                <a:latin typeface="Times New Roman" panose="02020603050405020304" pitchFamily="18" charset="0"/>
                <a:cs typeface="Times New Roman" panose="02020603050405020304" pitchFamily="18" charset="0"/>
              </a:rPr>
              <a:t>2. 93,5% детей, совершивших суицид и 95% совершивших парасуицид, не наблюдались врачом-психиатром-наркологом до попытки. </a:t>
            </a:r>
          </a:p>
          <a:p>
            <a:pPr marL="0" indent="0" algn="just">
              <a:buNone/>
              <a:defRPr/>
            </a:pPr>
            <a:r>
              <a:rPr lang="ru-RU" sz="2400" dirty="0">
                <a:latin typeface="Times New Roman" panose="02020603050405020304" pitchFamily="18" charset="0"/>
                <a:cs typeface="Times New Roman" panose="02020603050405020304" pitchFamily="18" charset="0"/>
              </a:rPr>
              <a:t>3. Специализированную медицинскую помощь в условиях соматических стационаров получают все </a:t>
            </a:r>
            <a:r>
              <a:rPr lang="ru-RU" sz="2400" dirty="0" err="1">
                <a:latin typeface="Times New Roman" panose="02020603050405020304" pitchFamily="18" charset="0"/>
                <a:cs typeface="Times New Roman" panose="02020603050405020304" pitchFamily="18" charset="0"/>
              </a:rPr>
              <a:t>парасуициденты</a:t>
            </a:r>
            <a:r>
              <a:rPr lang="ru-RU" sz="2400" dirty="0">
                <a:latin typeface="Times New Roman" panose="02020603050405020304" pitchFamily="18" charset="0"/>
                <a:cs typeface="Times New Roman" panose="02020603050405020304" pitchFamily="18" charset="0"/>
              </a:rPr>
              <a:t> , около 85% продолжают получать помощь в амбулаторных условиях. </a:t>
            </a:r>
          </a:p>
          <a:p>
            <a:pPr marL="0" indent="0" algn="just">
              <a:buNone/>
              <a:defRPr/>
            </a:pPr>
            <a:r>
              <a:rPr lang="ru-RU" sz="2400" dirty="0">
                <a:latin typeface="Times New Roman" panose="02020603050405020304" pitchFamily="18" charset="0"/>
                <a:cs typeface="Times New Roman" panose="02020603050405020304" pitchFamily="18" charset="0"/>
              </a:rPr>
              <a:t>4. При диагностике риска суицидального поведения у подростков, ведущим остается фактор сложных внутрисемейных отношений. </a:t>
            </a:r>
          </a:p>
          <a:p>
            <a:pPr marL="0" indent="0" algn="just">
              <a:buNone/>
              <a:defRPr/>
            </a:pPr>
            <a:r>
              <a:rPr lang="ru-RU" sz="2400" u="sng" dirty="0">
                <a:latin typeface="Times New Roman" panose="02020603050405020304" pitchFamily="18" charset="0"/>
                <a:cs typeface="Times New Roman" panose="02020603050405020304" pitchFamily="18" charset="0"/>
              </a:rPr>
              <a:t>Профилактика подростковых суицидов и парасуицидов невозможна без коррекции внутрисемейных взаимоотношений.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039E306-0693-4D51-866C-08BBA9C3DCF5}"/>
              </a:ext>
            </a:extLst>
          </p:cNvPr>
          <p:cNvSpPr>
            <a:spLocks noGrp="1" noChangeArrowheads="1"/>
          </p:cNvSpPr>
          <p:nvPr>
            <p:ph type="title"/>
          </p:nvPr>
        </p:nvSpPr>
        <p:spPr>
          <a:xfrm>
            <a:off x="430808" y="1387839"/>
            <a:ext cx="4095010" cy="4093028"/>
          </a:xfrm>
        </p:spPr>
        <p:txBody>
          <a:bodyPr anchor="ctr">
            <a:normAutofit fontScale="90000"/>
          </a:bodyPr>
          <a:lstStyle/>
          <a:p>
            <a:pPr>
              <a:lnSpc>
                <a:spcPct val="90000"/>
              </a:lnSpc>
              <a:defRPr/>
            </a:pPr>
            <a:r>
              <a:rPr lang="ru-RU" sz="2100" dirty="0"/>
              <a:t> </a:t>
            </a:r>
            <a:br>
              <a:rPr lang="ru-RU" sz="2100" dirty="0"/>
            </a:br>
            <a:r>
              <a:rPr lang="ru-RU" sz="2100" dirty="0"/>
              <a:t/>
            </a:r>
            <a:br>
              <a:rPr lang="ru-RU" sz="2100" dirty="0"/>
            </a:br>
            <a:r>
              <a:rPr lang="ru-RU" sz="2100" dirty="0"/>
              <a:t/>
            </a:r>
            <a:br>
              <a:rPr lang="ru-RU" sz="2100" dirty="0"/>
            </a:br>
            <a:r>
              <a:rPr lang="ru-RU" sz="2100" dirty="0"/>
              <a:t/>
            </a:r>
            <a:br>
              <a:rPr lang="ru-RU" sz="2100" dirty="0"/>
            </a:br>
            <a:r>
              <a:rPr lang="ru-RU" sz="2100" dirty="0"/>
              <a:t/>
            </a:r>
            <a:br>
              <a:rPr lang="ru-RU" sz="2100" dirty="0"/>
            </a:br>
            <a:r>
              <a:rPr lang="ru-RU" sz="4900" b="1" dirty="0">
                <a:solidFill>
                  <a:srgbClr val="002060"/>
                </a:solidFill>
                <a:latin typeface="Times New Roman" panose="02020603050405020304" pitchFamily="18" charset="0"/>
              </a:rPr>
              <a:t>Особенности суицидального поведения:</a:t>
            </a:r>
            <a:br>
              <a:rPr lang="ru-RU" sz="4900" b="1" dirty="0">
                <a:solidFill>
                  <a:srgbClr val="002060"/>
                </a:solidFill>
                <a:latin typeface="Times New Roman" panose="02020603050405020304" pitchFamily="18" charset="0"/>
              </a:rPr>
            </a:br>
            <a:r>
              <a:rPr lang="ru-RU" sz="2500" b="1" dirty="0">
                <a:solidFill>
                  <a:srgbClr val="002060"/>
                </a:solidFill>
                <a:latin typeface="Times New Roman" panose="02020603050405020304" pitchFamily="18" charset="0"/>
              </a:rPr>
              <a:t/>
            </a:r>
            <a:br>
              <a:rPr lang="ru-RU" sz="2500" b="1" dirty="0">
                <a:solidFill>
                  <a:srgbClr val="002060"/>
                </a:solidFill>
                <a:latin typeface="Times New Roman" panose="02020603050405020304" pitchFamily="18" charset="0"/>
              </a:rPr>
            </a:br>
            <a:r>
              <a:rPr lang="ru-RU" sz="2100" dirty="0"/>
              <a:t/>
            </a:r>
            <a:br>
              <a:rPr lang="ru-RU" sz="2100" dirty="0"/>
            </a:br>
            <a:r>
              <a:rPr lang="ru-RU" sz="2100" dirty="0"/>
              <a:t/>
            </a:r>
            <a:br>
              <a:rPr lang="ru-RU" sz="2100" dirty="0"/>
            </a:br>
            <a:r>
              <a:rPr lang="ru-RU" sz="2100" dirty="0"/>
              <a:t/>
            </a:r>
            <a:br>
              <a:rPr lang="ru-RU" sz="2100" dirty="0"/>
            </a:br>
            <a:endParaRPr lang="ru-RU" sz="2100" dirty="0"/>
          </a:p>
        </p:txBody>
      </p:sp>
      <p:graphicFrame>
        <p:nvGraphicFramePr>
          <p:cNvPr id="46085" name="Rectangle 4">
            <a:extLst>
              <a:ext uri="{FF2B5EF4-FFF2-40B4-BE49-F238E27FC236}">
                <a16:creationId xmlns:a16="http://schemas.microsoft.com/office/drawing/2014/main" id="{C9170D66-3788-4A01-9E8F-505B1260BF84}"/>
              </a:ext>
            </a:extLst>
          </p:cNvPr>
          <p:cNvGraphicFramePr>
            <a:graphicFrameLocks noGrp="1"/>
          </p:cNvGraphicFramePr>
          <p:nvPr>
            <p:ph idx="1"/>
            <p:extLst>
              <p:ext uri="{D42A27DB-BD31-4B8C-83A1-F6EECF244321}">
                <p14:modId xmlns:p14="http://schemas.microsoft.com/office/powerpoint/2010/main" val="721507829"/>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3300128-62DB-4637-86EA-A587012515B8}"/>
              </a:ext>
            </a:extLst>
          </p:cNvPr>
          <p:cNvSpPr>
            <a:spLocks noGrp="1"/>
          </p:cNvSpPr>
          <p:nvPr>
            <p:ph type="title"/>
          </p:nvPr>
        </p:nvSpPr>
        <p:spPr>
          <a:xfrm>
            <a:off x="1813214" y="519688"/>
            <a:ext cx="8229600" cy="752475"/>
          </a:xfrm>
        </p:spPr>
        <p:txBody>
          <a:bodyPr>
            <a:noAutofit/>
          </a:bodyPr>
          <a:lstStyle/>
          <a:p>
            <a:pPr>
              <a:lnSpc>
                <a:spcPts val="4500"/>
              </a:lnSpc>
              <a:defRPr/>
            </a:pPr>
            <a:r>
              <a:rPr lang="en-US" altLang="ru-RU" b="1" dirty="0" err="1">
                <a:solidFill>
                  <a:srgbClr val="002060"/>
                </a:solidFill>
                <a:latin typeface="Times New Roman" panose="02020603050405020304" pitchFamily="18" charset="0"/>
              </a:rPr>
              <a:t>Причины</a:t>
            </a:r>
            <a:r>
              <a:rPr lang="en-US" altLang="ru-RU" b="1" dirty="0">
                <a:solidFill>
                  <a:srgbClr val="002060"/>
                </a:solidFill>
                <a:latin typeface="Times New Roman" panose="02020603050405020304" pitchFamily="18" charset="0"/>
              </a:rPr>
              <a:t> </a:t>
            </a:r>
            <a:r>
              <a:rPr lang="en-US" altLang="ru-RU" b="1" dirty="0" err="1">
                <a:solidFill>
                  <a:srgbClr val="002060"/>
                </a:solidFill>
                <a:latin typeface="Times New Roman" panose="02020603050405020304" pitchFamily="18" charset="0"/>
              </a:rPr>
              <a:t>суицидального</a:t>
            </a:r>
            <a:r>
              <a:rPr lang="en-US" altLang="ru-RU" b="1" dirty="0">
                <a:solidFill>
                  <a:srgbClr val="002060"/>
                </a:solidFill>
                <a:latin typeface="Times New Roman" panose="02020603050405020304" pitchFamily="18" charset="0"/>
              </a:rPr>
              <a:t> </a:t>
            </a:r>
            <a:r>
              <a:rPr lang="en-US" altLang="ru-RU" b="1" dirty="0" err="1">
                <a:solidFill>
                  <a:srgbClr val="002060"/>
                </a:solidFill>
                <a:latin typeface="Times New Roman" panose="02020603050405020304" pitchFamily="18" charset="0"/>
              </a:rPr>
              <a:t>поведения</a:t>
            </a:r>
            <a:r>
              <a:rPr lang="en-US" altLang="ru-RU" b="1" dirty="0">
                <a:solidFill>
                  <a:srgbClr val="002060"/>
                </a:solidFill>
                <a:latin typeface="Times New Roman" panose="02020603050405020304" pitchFamily="18" charset="0"/>
              </a:rPr>
              <a:t> </a:t>
            </a:r>
            <a:r>
              <a:rPr lang="en-US" altLang="ru-RU" b="1" dirty="0" err="1">
                <a:solidFill>
                  <a:srgbClr val="002060"/>
                </a:solidFill>
                <a:latin typeface="Times New Roman" panose="02020603050405020304" pitchFamily="18" charset="0"/>
              </a:rPr>
              <a:t>детей</a:t>
            </a:r>
            <a:r>
              <a:rPr lang="en-US" altLang="ru-RU" b="1" dirty="0">
                <a:solidFill>
                  <a:srgbClr val="002060"/>
                </a:solidFill>
                <a:latin typeface="Times New Roman" panose="02020603050405020304" pitchFamily="18" charset="0"/>
              </a:rPr>
              <a:t> и </a:t>
            </a:r>
            <a:r>
              <a:rPr lang="en-US" altLang="ru-RU" b="1" dirty="0" err="1">
                <a:solidFill>
                  <a:srgbClr val="002060"/>
                </a:solidFill>
                <a:latin typeface="Times New Roman" panose="02020603050405020304" pitchFamily="18" charset="0"/>
              </a:rPr>
              <a:t>подростков</a:t>
            </a:r>
            <a:endParaRPr lang="ru-RU" altLang="ru-RU" b="1" dirty="0">
              <a:solidFill>
                <a:srgbClr val="002060"/>
              </a:solidFill>
              <a:latin typeface="Times New Roman" panose="02020603050405020304" pitchFamily="18" charset="0"/>
            </a:endParaRPr>
          </a:p>
        </p:txBody>
      </p:sp>
      <p:sp>
        <p:nvSpPr>
          <p:cNvPr id="24579" name="Rectangle 3">
            <a:extLst>
              <a:ext uri="{FF2B5EF4-FFF2-40B4-BE49-F238E27FC236}">
                <a16:creationId xmlns:a16="http://schemas.microsoft.com/office/drawing/2014/main" id="{9A8ACA94-B1E8-42E4-AB09-9E82E8092ABB}"/>
              </a:ext>
            </a:extLst>
          </p:cNvPr>
          <p:cNvSpPr>
            <a:spLocks noGrp="1"/>
          </p:cNvSpPr>
          <p:nvPr>
            <p:ph idx="1"/>
          </p:nvPr>
        </p:nvSpPr>
        <p:spPr>
          <a:xfrm>
            <a:off x="1126836" y="1202749"/>
            <a:ext cx="10160000" cy="5267325"/>
          </a:xfrm>
        </p:spPr>
        <p:txBody>
          <a:bodyPr>
            <a:normAutofit/>
          </a:bodyPr>
          <a:lstStyle/>
          <a:p>
            <a:pPr marL="514350" indent="-514350" algn="just">
              <a:lnSpc>
                <a:spcPct val="95000"/>
              </a:lnSpc>
              <a:buClr>
                <a:srgbClr val="660066"/>
              </a:buClr>
              <a:buFont typeface="Wingdings" panose="05000000000000000000" pitchFamily="2" charset="2"/>
              <a:buChar char="ü"/>
              <a:defRPr/>
            </a:pPr>
            <a:endParaRPr lang="ru-RU" altLang="ru-RU" sz="1600" dirty="0">
              <a:latin typeface="Times New Roman" panose="02020603050405020304" pitchFamily="18" charset="0"/>
            </a:endParaRPr>
          </a:p>
          <a:p>
            <a:pPr marL="0" indent="360363" algn="just">
              <a:lnSpc>
                <a:spcPct val="95000"/>
              </a:lnSpc>
              <a:buClr>
                <a:srgbClr val="660066"/>
              </a:buClr>
              <a:buNone/>
              <a:defRPr/>
            </a:pPr>
            <a:r>
              <a:rPr lang="en-US" altLang="ru-RU" sz="2400" b="1" dirty="0" err="1">
                <a:latin typeface="Times New Roman" panose="02020603050405020304" pitchFamily="18" charset="0"/>
                <a:cs typeface="Times New Roman" panose="02020603050405020304" pitchFamily="18" charset="0"/>
              </a:rPr>
              <a:t>Нарушение</a:t>
            </a:r>
            <a:r>
              <a:rPr lang="en-US" altLang="ru-RU" sz="2400" b="1" dirty="0">
                <a:latin typeface="Times New Roman" panose="02020603050405020304" pitchFamily="18" charset="0"/>
                <a:cs typeface="Times New Roman" panose="02020603050405020304" pitchFamily="18" charset="0"/>
              </a:rPr>
              <a:t> </a:t>
            </a:r>
            <a:r>
              <a:rPr lang="en-US" altLang="ru-RU" sz="2400" b="1" dirty="0" err="1">
                <a:latin typeface="Times New Roman" panose="02020603050405020304" pitchFamily="18" charset="0"/>
                <a:cs typeface="Times New Roman" panose="02020603050405020304" pitchFamily="18" charset="0"/>
              </a:rPr>
              <a:t>детско-родительских</a:t>
            </a:r>
            <a:r>
              <a:rPr lang="en-US" altLang="ru-RU" sz="2400" b="1" dirty="0">
                <a:latin typeface="Times New Roman" panose="02020603050405020304" pitchFamily="18" charset="0"/>
                <a:cs typeface="Times New Roman" panose="02020603050405020304" pitchFamily="18" charset="0"/>
              </a:rPr>
              <a:t> </a:t>
            </a:r>
            <a:r>
              <a:rPr lang="en-US" altLang="ru-RU" sz="2400" b="1" dirty="0" err="1">
                <a:latin typeface="Times New Roman" panose="02020603050405020304" pitchFamily="18" charset="0"/>
                <a:cs typeface="Times New Roman" panose="02020603050405020304" pitchFamily="18" charset="0"/>
              </a:rPr>
              <a:t>отношений</a:t>
            </a:r>
            <a:r>
              <a:rPr lang="en-US" altLang="ru-RU" sz="2400" dirty="0">
                <a:latin typeface="Times New Roman" panose="02020603050405020304" pitchFamily="18" charset="0"/>
                <a:cs typeface="Times New Roman" panose="02020603050405020304" pitchFamily="18" charset="0"/>
              </a:rPr>
              <a:t>.</a:t>
            </a:r>
            <a:endParaRPr lang="ru-RU" altLang="ru-RU" sz="2400" dirty="0">
              <a:latin typeface="Times New Roman" panose="02020603050405020304" pitchFamily="18" charset="0"/>
              <a:cs typeface="Times New Roman" panose="02020603050405020304" pitchFamily="18" charset="0"/>
            </a:endParaRPr>
          </a:p>
          <a:p>
            <a:pPr marL="0" indent="360363" algn="just">
              <a:lnSpc>
                <a:spcPct val="95000"/>
              </a:lnSpc>
              <a:buClr>
                <a:srgbClr val="660066"/>
              </a:buClr>
              <a:buNone/>
              <a:defRPr/>
            </a:pPr>
            <a:r>
              <a:rPr lang="ru-RU" altLang="ru-RU" sz="2400" dirty="0">
                <a:latin typeface="Times New Roman" panose="02020603050405020304" pitchFamily="18" charset="0"/>
                <a:cs typeface="Times New Roman" panose="02020603050405020304" pitchFamily="18" charset="0"/>
              </a:rPr>
              <a:t>Все обследуемые подростки, пытавшиеся совершить </a:t>
            </a:r>
            <a:r>
              <a:rPr lang="ru-RU" altLang="ru-RU" sz="2400" dirty="0" smtClean="0">
                <a:latin typeface="Times New Roman" panose="02020603050405020304" pitchFamily="18" charset="0"/>
                <a:cs typeface="Times New Roman" panose="02020603050405020304" pitchFamily="18" charset="0"/>
              </a:rPr>
              <a:t>самоубийство</a:t>
            </a:r>
            <a:r>
              <a:rPr lang="en-US" altLang="ru-RU" sz="2400" dirty="0" smtClean="0">
                <a:latin typeface="Times New Roman" panose="02020603050405020304" pitchFamily="18" charset="0"/>
                <a:cs typeface="Times New Roman" panose="02020603050405020304" pitchFamily="18" charset="0"/>
              </a:rPr>
              <a:t> </a:t>
            </a:r>
            <a:r>
              <a:rPr lang="ru-RU" altLang="ru-RU" sz="2400" b="1" dirty="0" smtClean="0">
                <a:latin typeface="Times New Roman" panose="02020603050405020304" pitchFamily="18" charset="0"/>
                <a:cs typeface="Times New Roman" panose="02020603050405020304" pitchFamily="18" charset="0"/>
              </a:rPr>
              <a:t>чувствуют</a:t>
            </a:r>
            <a:r>
              <a:rPr lang="ru-RU" altLang="ru-RU" sz="2400" b="1" dirty="0">
                <a:latin typeface="Times New Roman" panose="02020603050405020304" pitchFamily="18" charset="0"/>
                <a:cs typeface="Times New Roman" panose="02020603050405020304" pitchFamily="18" charset="0"/>
              </a:rPr>
              <a:t>, что не было реального взаимодействия или нет настоящих эмоциональных связей со своей семьей</a:t>
            </a:r>
            <a:r>
              <a:rPr lang="ru-RU" altLang="ru-RU" sz="2400" dirty="0">
                <a:latin typeface="Times New Roman" panose="02020603050405020304" pitchFamily="18" charset="0"/>
                <a:cs typeface="Times New Roman" panose="02020603050405020304" pitchFamily="18" charset="0"/>
              </a:rPr>
              <a:t>. </a:t>
            </a:r>
            <a:endParaRPr lang="en-US" altLang="ru-RU" sz="2400" dirty="0" smtClean="0">
              <a:latin typeface="Times New Roman" panose="02020603050405020304" pitchFamily="18" charset="0"/>
              <a:cs typeface="Times New Roman" panose="02020603050405020304" pitchFamily="18" charset="0"/>
            </a:endParaRPr>
          </a:p>
          <a:p>
            <a:pPr marL="0" indent="360363" algn="just">
              <a:lnSpc>
                <a:spcPct val="95000"/>
              </a:lnSpc>
              <a:buClr>
                <a:srgbClr val="660066"/>
              </a:buClr>
              <a:buNone/>
              <a:defRPr/>
            </a:pPr>
            <a:r>
              <a:rPr lang="ru-RU" altLang="ru-RU" sz="2400" dirty="0" smtClean="0">
                <a:latin typeface="Times New Roman" panose="02020603050405020304" pitchFamily="18" charset="0"/>
                <a:cs typeface="Times New Roman" panose="02020603050405020304" pitchFamily="18" charset="0"/>
              </a:rPr>
              <a:t>Только</a:t>
            </a:r>
            <a:r>
              <a:rPr lang="ru-RU" altLang="ru-RU" sz="2400" dirty="0">
                <a:latin typeface="Times New Roman" panose="02020603050405020304" pitchFamily="18" charset="0"/>
                <a:cs typeface="Times New Roman" panose="02020603050405020304" pitchFamily="18" charset="0"/>
              </a:rPr>
              <a:t> </a:t>
            </a:r>
            <a:r>
              <a:rPr lang="ru-RU" altLang="ru-RU" sz="2400" b="1" dirty="0">
                <a:latin typeface="Times New Roman" panose="02020603050405020304" pitchFamily="18" charset="0"/>
                <a:cs typeface="Times New Roman" panose="02020603050405020304" pitchFamily="18" charset="0"/>
              </a:rPr>
              <a:t>10 % обследованных</a:t>
            </a:r>
            <a:r>
              <a:rPr lang="ru-RU" altLang="ru-RU" sz="2400" dirty="0">
                <a:latin typeface="Times New Roman" panose="02020603050405020304" pitchFamily="18" charset="0"/>
                <a:cs typeface="Times New Roman" panose="02020603050405020304" pitchFamily="18" charset="0"/>
              </a:rPr>
              <a:t> заявили, что они в состоянии тревоги могут говорить со своими родителями. </a:t>
            </a:r>
          </a:p>
          <a:p>
            <a:pPr algn="just">
              <a:lnSpc>
                <a:spcPct val="95000"/>
              </a:lnSpc>
              <a:buClr>
                <a:srgbClr val="660066"/>
              </a:buClr>
              <a:defRPr/>
            </a:pPr>
            <a:r>
              <a:rPr lang="en-US" altLang="ru-RU" sz="2400" dirty="0">
                <a:latin typeface="Times New Roman" panose="02020603050405020304" pitchFamily="18" charset="0"/>
                <a:cs typeface="Times New Roman" panose="02020603050405020304" pitchFamily="18" charset="0"/>
              </a:rPr>
              <a:t>Конфликты с </a:t>
            </a:r>
            <a:r>
              <a:rPr lang="en-US" altLang="ru-RU" sz="2400" dirty="0" err="1">
                <a:latin typeface="Times New Roman" panose="02020603050405020304" pitchFamily="18" charset="0"/>
                <a:cs typeface="Times New Roman" panose="02020603050405020304" pitchFamily="18" charset="0"/>
              </a:rPr>
              <a:t>друзьями</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или</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педагогами</a:t>
            </a:r>
            <a:r>
              <a:rPr lang="ru-RU" altLang="ru-RU" sz="2400" dirty="0">
                <a:latin typeface="Times New Roman" panose="02020603050405020304" pitchFamily="18" charset="0"/>
                <a:cs typeface="Times New Roman" panose="02020603050405020304" pitchFamily="18" charset="0"/>
              </a:rPr>
              <a:t> </a:t>
            </a:r>
            <a:r>
              <a:rPr lang="en-US" altLang="ru-RU" sz="2400" dirty="0">
                <a:latin typeface="Times New Roman" panose="02020603050405020304" pitchFamily="18" charset="0"/>
                <a:cs typeface="Times New Roman" panose="02020603050405020304" pitchFamily="18" charset="0"/>
              </a:rPr>
              <a:t>(</a:t>
            </a:r>
            <a:r>
              <a:rPr lang="en-US" altLang="ru-RU" sz="2400" dirty="0" err="1">
                <a:latin typeface="Times New Roman" panose="02020603050405020304" pitchFamily="18" charset="0"/>
                <a:cs typeface="Times New Roman" panose="02020603050405020304" pitchFamily="18" charset="0"/>
              </a:rPr>
              <a:t>как</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последняя</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капля</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толкнувшая</a:t>
            </a:r>
            <a:r>
              <a:rPr lang="en-US" altLang="ru-RU" sz="2400" dirty="0">
                <a:latin typeface="Times New Roman" panose="02020603050405020304" pitchFamily="18" charset="0"/>
                <a:cs typeface="Times New Roman" panose="02020603050405020304" pitchFamily="18" charset="0"/>
              </a:rPr>
              <a:t> к </a:t>
            </a:r>
            <a:r>
              <a:rPr lang="en-US" altLang="ru-RU" sz="2400" dirty="0" err="1">
                <a:latin typeface="Times New Roman" panose="02020603050405020304" pitchFamily="18" charset="0"/>
                <a:cs typeface="Times New Roman" panose="02020603050405020304" pitchFamily="18" charset="0"/>
              </a:rPr>
              <a:t>суициду</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но</a:t>
            </a:r>
            <a:r>
              <a:rPr lang="ru-RU" altLang="ru-RU" sz="2400" dirty="0">
                <a:latin typeface="Times New Roman" panose="02020603050405020304" pitchFamily="18" charset="0"/>
                <a:cs typeface="Times New Roman" panose="02020603050405020304" pitchFamily="18" charset="0"/>
              </a:rPr>
              <a:t> не</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основная</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причина</a:t>
            </a:r>
            <a:r>
              <a:rPr lang="en-US" altLang="ru-RU" sz="2400" dirty="0">
                <a:latin typeface="Times New Roman" panose="02020603050405020304" pitchFamily="18" charset="0"/>
                <a:cs typeface="Times New Roman" panose="02020603050405020304" pitchFamily="18" charset="0"/>
              </a:rPr>
              <a:t> №1)</a:t>
            </a:r>
            <a:r>
              <a:rPr lang="ru-RU" altLang="ru-RU" sz="2400" dirty="0">
                <a:latin typeface="Times New Roman" panose="02020603050405020304" pitchFamily="18" charset="0"/>
                <a:cs typeface="Times New Roman" panose="02020603050405020304" pitchFamily="18" charset="0"/>
              </a:rPr>
              <a:t>.</a:t>
            </a:r>
            <a:endParaRPr lang="en-US" altLang="ru-RU" sz="2400" dirty="0">
              <a:latin typeface="Times New Roman" panose="02020603050405020304" pitchFamily="18" charset="0"/>
              <a:cs typeface="Times New Roman" panose="02020603050405020304" pitchFamily="18" charset="0"/>
            </a:endParaRPr>
          </a:p>
          <a:p>
            <a:pPr algn="just">
              <a:lnSpc>
                <a:spcPct val="95000"/>
              </a:lnSpc>
              <a:buClr>
                <a:srgbClr val="660066"/>
              </a:buClr>
              <a:defRPr/>
            </a:pPr>
            <a:r>
              <a:rPr lang="en-US" altLang="ru-RU" sz="2400" dirty="0" err="1">
                <a:latin typeface="Times New Roman" panose="02020603050405020304" pitchFamily="18" charset="0"/>
                <a:cs typeface="Times New Roman" panose="02020603050405020304" pitchFamily="18" charset="0"/>
              </a:rPr>
              <a:t>Прессинг</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успеха</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страх</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не</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оправдать</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надежды</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взрослых</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собственные</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слишком</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высокие</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притязания</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на</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успех</a:t>
            </a:r>
            <a:r>
              <a:rPr lang="en-US" altLang="ru-RU" sz="2400" dirty="0">
                <a:latin typeface="Times New Roman" panose="02020603050405020304" pitchFamily="18" charset="0"/>
                <a:cs typeface="Times New Roman" panose="02020603050405020304" pitchFamily="18" charset="0"/>
              </a:rPr>
              <a:t>).</a:t>
            </a:r>
          </a:p>
          <a:p>
            <a:pPr algn="just">
              <a:lnSpc>
                <a:spcPct val="95000"/>
              </a:lnSpc>
              <a:buClr>
                <a:srgbClr val="660066"/>
              </a:buClr>
              <a:defRPr/>
            </a:pPr>
            <a:r>
              <a:rPr lang="en-US" altLang="ru-RU" sz="2400" dirty="0" err="1">
                <a:latin typeface="Times New Roman" panose="02020603050405020304" pitchFamily="18" charset="0"/>
                <a:cs typeface="Times New Roman" panose="02020603050405020304" pitchFamily="18" charset="0"/>
              </a:rPr>
              <a:t>Отсутствие</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негативного</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отношения</a:t>
            </a:r>
            <a:r>
              <a:rPr lang="en-US" altLang="ru-RU" sz="2400" dirty="0">
                <a:latin typeface="Times New Roman" panose="02020603050405020304" pitchFamily="18" charset="0"/>
                <a:cs typeface="Times New Roman" panose="02020603050405020304" pitchFamily="18" charset="0"/>
              </a:rPr>
              <a:t> к </a:t>
            </a:r>
            <a:r>
              <a:rPr lang="en-US" altLang="ru-RU" sz="2400" dirty="0" err="1">
                <a:latin typeface="Times New Roman" panose="02020603050405020304" pitchFamily="18" charset="0"/>
                <a:cs typeface="Times New Roman" panose="02020603050405020304" pitchFamily="18" charset="0"/>
              </a:rPr>
              <a:t>суициду</a:t>
            </a:r>
            <a:r>
              <a:rPr lang="en-US" altLang="ru-RU" sz="2400" dirty="0">
                <a:latin typeface="Times New Roman" panose="02020603050405020304" pitchFamily="18" charset="0"/>
                <a:cs typeface="Times New Roman" panose="02020603050405020304" pitchFamily="18" charset="0"/>
              </a:rPr>
              <a:t> в </a:t>
            </a:r>
            <a:r>
              <a:rPr lang="en-US" altLang="ru-RU" sz="2400" dirty="0" err="1">
                <a:latin typeface="Times New Roman" panose="02020603050405020304" pitchFamily="18" charset="0"/>
                <a:cs typeface="Times New Roman" panose="02020603050405020304" pitchFamily="18" charset="0"/>
              </a:rPr>
              <a:t>сознании</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подростков</a:t>
            </a:r>
            <a:r>
              <a:rPr lang="ru-RU" altLang="ru-RU" sz="2400" dirty="0">
                <a:latin typeface="Times New Roman" panose="02020603050405020304" pitchFamily="18" charset="0"/>
                <a:cs typeface="Times New Roman" panose="02020603050405020304" pitchFamily="18" charset="0"/>
              </a:rPr>
              <a:t> </a:t>
            </a:r>
            <a:r>
              <a:rPr lang="en-US" altLang="ru-RU" sz="2400" dirty="0">
                <a:latin typeface="Times New Roman" panose="02020603050405020304" pitchFamily="18" charset="0"/>
                <a:cs typeface="Times New Roman" panose="02020603050405020304" pitchFamily="18" charset="0"/>
              </a:rPr>
              <a:t>(</a:t>
            </a:r>
            <a:r>
              <a:rPr lang="en-US" altLang="ru-RU" sz="2400" dirty="0" err="1">
                <a:latin typeface="Times New Roman" panose="02020603050405020304" pitchFamily="18" charset="0"/>
                <a:cs typeface="Times New Roman" panose="02020603050405020304" pitchFamily="18" charset="0"/>
              </a:rPr>
              <a:t>самоубийца</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вызывает</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сочувствие</a:t>
            </a:r>
            <a:r>
              <a:rPr lang="en-US" altLang="ru-RU" sz="2400" dirty="0">
                <a:latin typeface="Times New Roman" panose="02020603050405020304" pitchFamily="18" charset="0"/>
                <a:cs typeface="Times New Roman" panose="02020603050405020304" pitchFamily="18" charset="0"/>
              </a:rPr>
              <a:t>, а </a:t>
            </a:r>
            <a:r>
              <a:rPr lang="en-US" altLang="ru-RU" sz="2400" dirty="0" err="1">
                <a:latin typeface="Times New Roman" panose="02020603050405020304" pitchFamily="18" charset="0"/>
                <a:cs typeface="Times New Roman" panose="02020603050405020304" pitchFamily="18" charset="0"/>
              </a:rPr>
              <a:t>не</a:t>
            </a:r>
            <a:r>
              <a:rPr lang="en-US" altLang="ru-RU" sz="2400" dirty="0">
                <a:latin typeface="Times New Roman" panose="02020603050405020304" pitchFamily="18" charset="0"/>
                <a:cs typeface="Times New Roman" panose="02020603050405020304" pitchFamily="18" charset="0"/>
              </a:rPr>
              <a:t> </a:t>
            </a:r>
            <a:r>
              <a:rPr lang="en-US" altLang="ru-RU" sz="2400" dirty="0" err="1">
                <a:latin typeface="Times New Roman" panose="02020603050405020304" pitchFamily="18" charset="0"/>
                <a:cs typeface="Times New Roman" panose="02020603050405020304" pitchFamily="18" charset="0"/>
              </a:rPr>
              <a:t>презрение</a:t>
            </a:r>
            <a:r>
              <a:rPr lang="en-US" altLang="ru-RU" sz="2400" dirty="0">
                <a:latin typeface="Times New Roman" panose="02020603050405020304" pitchFamily="18" charset="0"/>
                <a:cs typeface="Times New Roman" panose="02020603050405020304" pitchFamily="18" charset="0"/>
              </a:rPr>
              <a:t>)</a:t>
            </a:r>
            <a:r>
              <a:rPr lang="ru-RU" altLang="ru-RU" sz="2400" dirty="0">
                <a:latin typeface="Times New Roman" panose="02020603050405020304" pitchFamily="18" charset="0"/>
                <a:cs typeface="Times New Roman" panose="02020603050405020304" pitchFamily="18" charset="0"/>
              </a:rPr>
              <a:t>.</a:t>
            </a:r>
            <a:endParaRPr lang="en-US" altLang="ru-RU" sz="2400" dirty="0">
              <a:latin typeface="Times New Roman" panose="02020603050405020304" pitchFamily="18" charset="0"/>
              <a:cs typeface="Times New Roman" panose="02020603050405020304" pitchFamily="18" charset="0"/>
            </a:endParaRPr>
          </a:p>
          <a:p>
            <a:pPr marL="0" indent="0" algn="just">
              <a:lnSpc>
                <a:spcPct val="95000"/>
              </a:lnSpc>
              <a:buClr>
                <a:srgbClr val="660066"/>
              </a:buClr>
              <a:buNone/>
              <a:defRPr/>
            </a:pPr>
            <a:endParaRPr lang="en-US" altLang="ru-RU" sz="2400" dirty="0">
              <a:latin typeface="Times New Roman" panose="02020603050405020304" pitchFamily="18" charset="0"/>
            </a:endParaRPr>
          </a:p>
          <a:p>
            <a:pPr marL="514350" indent="-514350" algn="just">
              <a:lnSpc>
                <a:spcPct val="90000"/>
              </a:lnSpc>
              <a:defRPr/>
            </a:pPr>
            <a:endParaRPr lang="ru-RU" alt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C2BC40A-5AED-474F-B794-1CB2AD9AFE54}"/>
              </a:ext>
            </a:extLst>
          </p:cNvPr>
          <p:cNvSpPr>
            <a:spLocks noGrp="1"/>
          </p:cNvSpPr>
          <p:nvPr>
            <p:ph idx="1"/>
          </p:nvPr>
        </p:nvSpPr>
        <p:spPr>
          <a:xfrm>
            <a:off x="635291" y="579582"/>
            <a:ext cx="10947108" cy="5791200"/>
          </a:xfrm>
        </p:spPr>
        <p:txBody>
          <a:bodyPr>
            <a:normAutofit/>
          </a:bodyPr>
          <a:lstStyle/>
          <a:p>
            <a:pPr algn="just">
              <a:lnSpc>
                <a:spcPct val="90000"/>
              </a:lnSpc>
              <a:spcBef>
                <a:spcPct val="0"/>
              </a:spcBef>
              <a:buFontTx/>
              <a:buNone/>
            </a:pPr>
            <a:r>
              <a:rPr lang="ru-RU" altLang="ru-RU" sz="2800" b="1" i="1" dirty="0">
                <a:solidFill>
                  <a:schemeClr val="tx2"/>
                </a:solidFill>
                <a:latin typeface="Times New Roman" panose="02020603050405020304" pitchFamily="18" charset="0"/>
                <a:cs typeface="Times New Roman" panose="02020603050405020304" pitchFamily="18" charset="0"/>
              </a:rPr>
              <a:t>Почти каждый, кто всерьез думает о самоубийстве, так или иначе дает понять окружающим о своем намерении.</a:t>
            </a:r>
            <a:r>
              <a:rPr lang="ru-RU" altLang="ru-RU" sz="2800" b="1" i="1" dirty="0">
                <a:latin typeface="Times New Roman" panose="02020603050405020304" pitchFamily="18" charset="0"/>
                <a:cs typeface="Times New Roman" panose="02020603050405020304" pitchFamily="18" charset="0"/>
              </a:rPr>
              <a:t> </a:t>
            </a:r>
          </a:p>
          <a:p>
            <a:pPr algn="just">
              <a:lnSpc>
                <a:spcPct val="90000"/>
              </a:lnSpc>
              <a:spcBef>
                <a:spcPct val="0"/>
              </a:spcBef>
              <a:buFontTx/>
              <a:buNone/>
            </a:pPr>
            <a:endParaRPr lang="ru-RU" altLang="ru-RU" sz="2800" b="1" i="1" dirty="0">
              <a:latin typeface="Times New Roman" panose="02020603050405020304" pitchFamily="18" charset="0"/>
              <a:cs typeface="Times New Roman" panose="02020603050405020304" pitchFamily="18" charset="0"/>
            </a:endParaRPr>
          </a:p>
          <a:p>
            <a:pPr algn="just">
              <a:lnSpc>
                <a:spcPct val="90000"/>
              </a:lnSpc>
              <a:spcBef>
                <a:spcPct val="0"/>
              </a:spcBef>
              <a:buFontTx/>
              <a:buNone/>
            </a:pPr>
            <a:r>
              <a:rPr lang="ru-RU" altLang="ru-RU" sz="2800" b="1" dirty="0">
                <a:solidFill>
                  <a:srgbClr val="FF3300"/>
                </a:solidFill>
                <a:latin typeface="Times New Roman" panose="02020603050405020304" pitchFamily="18" charset="0"/>
                <a:cs typeface="Times New Roman" panose="02020603050405020304" pitchFamily="18" charset="0"/>
              </a:rPr>
              <a:t>Самоубийство не возникает внезапно, импульсивно, непредсказуемо или неизбежно</a:t>
            </a:r>
            <a:r>
              <a:rPr lang="ru-RU" altLang="ru-RU" sz="2800" b="1" dirty="0">
                <a:solidFill>
                  <a:srgbClr val="FF0000"/>
                </a:solidFill>
                <a:latin typeface="Times New Roman" panose="02020603050405020304" pitchFamily="18" charset="0"/>
                <a:cs typeface="Times New Roman" panose="02020603050405020304" pitchFamily="18" charset="0"/>
              </a:rPr>
              <a:t>.</a:t>
            </a:r>
          </a:p>
          <a:p>
            <a:pPr algn="just">
              <a:lnSpc>
                <a:spcPct val="90000"/>
              </a:lnSpc>
              <a:spcBef>
                <a:spcPct val="0"/>
              </a:spcBef>
              <a:buFontTx/>
              <a:buNone/>
            </a:pPr>
            <a:endParaRPr lang="en-US" altLang="ru-RU" sz="2800" b="1" dirty="0">
              <a:latin typeface="Times New Roman" panose="02020603050405020304" pitchFamily="18" charset="0"/>
              <a:cs typeface="Times New Roman" panose="02020603050405020304" pitchFamily="18" charset="0"/>
            </a:endParaRPr>
          </a:p>
          <a:p>
            <a:pPr algn="just">
              <a:lnSpc>
                <a:spcPct val="90000"/>
              </a:lnSpc>
              <a:spcBef>
                <a:spcPct val="0"/>
              </a:spcBef>
              <a:buFontTx/>
              <a:buNone/>
            </a:pPr>
            <a:r>
              <a:rPr lang="ru-RU" altLang="ru-RU" sz="2800" b="1" dirty="0">
                <a:latin typeface="Times New Roman" panose="02020603050405020304" pitchFamily="18" charset="0"/>
                <a:cs typeface="Times New Roman" panose="02020603050405020304" pitchFamily="18" charset="0"/>
              </a:rPr>
              <a:t>Оно является последней каплей в чаше постепенно ухудшающейся адаптации. </a:t>
            </a:r>
          </a:p>
          <a:p>
            <a:pPr algn="just">
              <a:lnSpc>
                <a:spcPct val="90000"/>
              </a:lnSpc>
              <a:spcBef>
                <a:spcPct val="0"/>
              </a:spcBef>
              <a:buFontTx/>
              <a:buNone/>
            </a:pPr>
            <a:endParaRPr lang="ru-RU" altLang="ru-RU" sz="2800" dirty="0">
              <a:solidFill>
                <a:srgbClr val="FF3300"/>
              </a:solidFill>
              <a:latin typeface="Times New Roman" panose="02020603050405020304" pitchFamily="18" charset="0"/>
              <a:cs typeface="Times New Roman" panose="02020603050405020304" pitchFamily="18" charset="0"/>
            </a:endParaRPr>
          </a:p>
          <a:p>
            <a:pPr algn="just">
              <a:lnSpc>
                <a:spcPct val="90000"/>
              </a:lnSpc>
              <a:spcBef>
                <a:spcPct val="0"/>
              </a:spcBef>
              <a:buFontTx/>
              <a:buNone/>
            </a:pPr>
            <a:r>
              <a:rPr lang="ru-RU" altLang="ru-RU" sz="2800" dirty="0">
                <a:solidFill>
                  <a:srgbClr val="FF3300"/>
                </a:solidFill>
                <a:latin typeface="Times New Roman" panose="02020603050405020304" pitchFamily="18" charset="0"/>
                <a:cs typeface="Times New Roman" panose="02020603050405020304" pitchFamily="18" charset="0"/>
              </a:rPr>
              <a:t>Подростки часто рассматривают суицидальные попытки как своеобразную, </a:t>
            </a:r>
            <a:r>
              <a:rPr lang="ru-RU" altLang="ru-RU" sz="2800" b="1" u="sng" dirty="0">
                <a:solidFill>
                  <a:srgbClr val="FF3300"/>
                </a:solidFill>
                <a:latin typeface="Times New Roman" panose="02020603050405020304" pitchFamily="18" charset="0"/>
                <a:cs typeface="Times New Roman" panose="02020603050405020304" pitchFamily="18" charset="0"/>
              </a:rPr>
              <a:t>но подконтрольную взрослым </a:t>
            </a:r>
            <a:r>
              <a:rPr lang="ru-RU" altLang="ru-RU" sz="2800" dirty="0">
                <a:solidFill>
                  <a:srgbClr val="FF3300"/>
                </a:solidFill>
                <a:latin typeface="Times New Roman" panose="02020603050405020304" pitchFamily="18" charset="0"/>
                <a:cs typeface="Times New Roman" panose="02020603050405020304" pitchFamily="18" charset="0"/>
              </a:rPr>
              <a:t>игру, оставаясь в глубине души уверенными, что те не разрешат им довести суицид до конца.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ма2">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Тема2" id="{C294A634-3CA8-415E-BD2C-89094703FC2F}" vid="{6C9D9E9D-7DA5-435D-9C5E-B5E39CD5768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Тема2</Template>
  <TotalTime>381</TotalTime>
  <Words>1827</Words>
  <Application>Microsoft Office PowerPoint</Application>
  <PresentationFormat>Широкоэкранный</PresentationFormat>
  <Paragraphs>221</Paragraphs>
  <Slides>47</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47</vt:i4>
      </vt:variant>
    </vt:vector>
  </HeadingPairs>
  <TitlesOfParts>
    <vt:vector size="55" baseType="lpstr">
      <vt:lpstr>Arial</vt:lpstr>
      <vt:lpstr>Calibri</vt:lpstr>
      <vt:lpstr>Georgia</vt:lpstr>
      <vt:lpstr>Lucida Sans Unicode</vt:lpstr>
      <vt:lpstr>Times New Roman</vt:lpstr>
      <vt:lpstr>Wingdings</vt:lpstr>
      <vt:lpstr>Wingdings 3</vt:lpstr>
      <vt:lpstr>Тема2</vt:lpstr>
      <vt:lpstr>Причины и признаки суицидоопасного поведения несовершеннолетних</vt:lpstr>
      <vt:lpstr>Реакция ребенка на кризисную ситуацию</vt:lpstr>
      <vt:lpstr>Суицидоопасное поведение</vt:lpstr>
      <vt:lpstr>Суицидальное поведение</vt:lpstr>
      <vt:lpstr>Уровни суицидов</vt:lpstr>
      <vt:lpstr>Выводы:</vt:lpstr>
      <vt:lpstr>      Особенности суицидального поведения:     </vt:lpstr>
      <vt:lpstr>Причины суицидального поведения детей и подростков</vt:lpstr>
      <vt:lpstr>Презентация PowerPoint</vt:lpstr>
      <vt:lpstr>Суицидальное поведение выбирается как способ коммуникации, когда обычные способы недостаточны, не услышаны</vt:lpstr>
      <vt:lpstr>M. Farber (1968г.)</vt:lpstr>
      <vt:lpstr>Этапы СП</vt:lpstr>
      <vt:lpstr>Презентация PowerPoint</vt:lpstr>
      <vt:lpstr>Не относится: </vt:lpstr>
      <vt:lpstr>Презентация PowerPoint</vt:lpstr>
      <vt:lpstr>Синдром самоповреждений  (Kahan &amp; Pattison, 1984)</vt:lpstr>
      <vt:lpstr>Самоповреждающее поведение и суицидальное поведение</vt:lpstr>
      <vt:lpstr>Презентация PowerPoint</vt:lpstr>
      <vt:lpstr>Виды суицидального поведения</vt:lpstr>
      <vt:lpstr>Постсуицидальный период</vt:lpstr>
      <vt:lpstr>Характерные черты суицида</vt:lpstr>
      <vt:lpstr>*средства самоубийства выбраны неумело (прыжок с балкона 2-3 этажа, малотоксичные вещества, тонкая веревка и т.п.)</vt:lpstr>
      <vt:lpstr>  В большинстве случаев детский суицид оказывается  сложнее предвидеть и предотвратить, чем взрослый.  Это связано с некоторыми особенностями детской психики </vt:lpstr>
      <vt:lpstr>Определение риска суицида</vt:lpstr>
      <vt:lpstr>Высокий суицидальный риск </vt:lpstr>
      <vt:lpstr>Госпитализация в стационар осуществляется с согласия родителей или официальных опекунов ребенка и показана:</vt:lpstr>
      <vt:lpstr>Симтомы основных психических расстройств </vt:lpstr>
      <vt:lpstr> Когда же необходима помощь или консультация детского психиатра?</vt:lpstr>
      <vt:lpstr>Презентация PowerPoint</vt:lpstr>
      <vt:lpstr>Помощь лицам с суицидальными тенденциями</vt:lpstr>
      <vt:lpstr>Презентация PowerPoint</vt:lpstr>
      <vt:lpstr>Презентация PowerPoint</vt:lpstr>
      <vt:lpstr>Когда вы не знаете, что сказать, не говорите ничего. Но будьте рядом!</vt:lpstr>
      <vt:lpstr>Что делать?</vt:lpstr>
      <vt:lpstr>Презентация PowerPoint</vt:lpstr>
      <vt:lpstr>Законодательная база Закон РБ от 7 января 2012 г. №349-З «Об оказании психиатрической помощи» в редакции от 11.11.2019г. №255-З </vt:lpstr>
      <vt:lpstr>Работа по профилактике</vt:lpstr>
      <vt:lpstr>Работа  службы охраны психического здоровья по предупреждению суицидального поведения детей и подростков: </vt:lpstr>
      <vt:lpstr>Службы помощи</vt:lpstr>
      <vt:lpstr>Презентация PowerPoint</vt:lpstr>
      <vt:lpstr>Детский правовой сайт</vt:lpstr>
      <vt:lpstr>Телефон доверия для детей  РБ</vt:lpstr>
      <vt:lpstr>Презентация PowerPoint</vt:lpstr>
      <vt:lpstr>Презентация PowerPoint</vt:lpstr>
      <vt:lpstr>Телефон доверия круглосуточно 8(0212) 61-60-60</vt:lpstr>
      <vt:lpstr>УЗ «ВОКЦ психиатрии и наркологии»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Причины и признаки суицидоопасного поведения несовершеннолетних</dc:title>
  <dc:creator>Елена Данилова</dc:creator>
  <cp:lastModifiedBy>Елена Сахоненко</cp:lastModifiedBy>
  <cp:revision>9</cp:revision>
  <dcterms:created xsi:type="dcterms:W3CDTF">2021-09-20T08:18:48Z</dcterms:created>
  <dcterms:modified xsi:type="dcterms:W3CDTF">2021-09-23T13:34:53Z</dcterms:modified>
</cp:coreProperties>
</file>