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9" r:id="rId14"/>
    <p:sldId id="280" r:id="rId15"/>
    <p:sldId id="275" r:id="rId16"/>
    <p:sldId id="276" r:id="rId17"/>
    <p:sldId id="277" r:id="rId18"/>
    <p:sldId id="278" r:id="rId19"/>
    <p:sldId id="272" r:id="rId20"/>
    <p:sldId id="266" r:id="rId21"/>
    <p:sldId id="267" r:id="rId22"/>
    <p:sldId id="268" r:id="rId23"/>
    <p:sldId id="269" r:id="rId24"/>
    <p:sldId id="270" r:id="rId25"/>
    <p:sldId id="271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F71606-8B30-4344-87D2-F1AFE04ED74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ED7B25A-EB91-4944-8C7F-E3669A873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ziq.com/?fbclid=IwAR29LMa-sNa2kK2LU54p1wF4k-pQjdPQHCAUKWak4d0a-MWQBtPtOle-ej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time.com/" TargetMode="External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uizizz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.gov.b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resident.gov.b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9898"/>
            <a:ext cx="8083624" cy="321311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Информационное поле в работе педагога социального, использование в </a:t>
            </a:r>
            <a:r>
              <a:rPr lang="ru-RU" dirty="0" smtClean="0"/>
              <a:t>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сети Интернет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8435280" cy="1143418"/>
          </a:xfrm>
        </p:spPr>
        <p:txBody>
          <a:bodyPr/>
          <a:lstStyle/>
          <a:p>
            <a:pPr algn="r"/>
            <a:r>
              <a:rPr lang="ru-RU" dirty="0" smtClean="0"/>
              <a:t>ГУО «СПЦ Поставского района»</a:t>
            </a:r>
          </a:p>
          <a:p>
            <a:pPr algn="r"/>
            <a:r>
              <a:rPr lang="ru-RU" dirty="0" smtClean="0"/>
              <a:t>Педагог социальный </a:t>
            </a:r>
            <a:r>
              <a:rPr lang="ru-RU" dirty="0" err="1" smtClean="0"/>
              <a:t>Танона</a:t>
            </a:r>
            <a:r>
              <a:rPr lang="ru-RU" dirty="0" smtClean="0"/>
              <a:t> М.П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Образовательные Интернет-ресурсы Республики Беларусь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http://profedu.unibel.by – сайт методической поддержки профессионального образования</a:t>
            </a:r>
          </a:p>
          <a:p>
            <a:r>
              <a:rPr lang="ru-RU" dirty="0" smtClean="0"/>
              <a:t>http://tvoi-mir.unibel.by – сайт методической поддержки развития интеллектуальных и творческих способностей учащихся</a:t>
            </a:r>
          </a:p>
          <a:p>
            <a:r>
              <a:rPr lang="ru-RU" dirty="0" smtClean="0"/>
              <a:t>http://www.nlb.by - Интернет-портал Национальной библиотеки Беларуси</a:t>
            </a:r>
          </a:p>
          <a:p>
            <a:r>
              <a:rPr lang="ru-RU" dirty="0" smtClean="0"/>
              <a:t>http://npb.unibel.by - сайт Научно-педагогической библиотеки</a:t>
            </a:r>
          </a:p>
          <a:p>
            <a:r>
              <a:rPr lang="ru-RU" dirty="0" smtClean="0"/>
              <a:t>http://mp.minsk.edu.by – Минский городской методический портал</a:t>
            </a:r>
          </a:p>
          <a:p>
            <a:r>
              <a:rPr lang="ru-RU" dirty="0" smtClean="0"/>
              <a:t>http://ipk.minsk.edu.by – сайт Минского городского института развития образования. </a:t>
            </a:r>
          </a:p>
          <a:p>
            <a:r>
              <a:rPr lang="ru-RU" dirty="0" smtClean="0"/>
              <a:t>http://iso.minsk.edu.by – сайт центра информационных ресурсов системы столичного образования МГИРО</a:t>
            </a:r>
          </a:p>
          <a:p>
            <a:r>
              <a:rPr lang="ru-RU" dirty="0" smtClean="0"/>
              <a:t>http://iro.vitebsk.by - Витебский областной институт развития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/>
              <a:t>Белорусские детские сайты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Народныя</a:t>
            </a:r>
            <a:r>
              <a:rPr lang="ru-RU" dirty="0" smtClean="0"/>
              <a:t> </a:t>
            </a:r>
            <a:r>
              <a:rPr lang="ru-RU" dirty="0" err="1" smtClean="0"/>
              <a:t>казкі</a:t>
            </a:r>
            <a:r>
              <a:rPr lang="ru-RU" dirty="0" smtClean="0"/>
              <a:t> для </a:t>
            </a:r>
            <a:r>
              <a:rPr lang="ru-RU" dirty="0" err="1" smtClean="0"/>
              <a:t>дзетак</a:t>
            </a:r>
            <a:r>
              <a:rPr lang="ru-RU" dirty="0" smtClean="0"/>
              <a:t> ад ЮНІСЕФ </a:t>
            </a:r>
          </a:p>
          <a:p>
            <a:r>
              <a:rPr lang="ru-RU" dirty="0" err="1" smtClean="0"/>
              <a:t>www.kazki.unicef.by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«</a:t>
            </a:r>
            <a:r>
              <a:rPr lang="ru-RU" dirty="0" err="1" smtClean="0"/>
              <a:t>Эльфик</a:t>
            </a:r>
            <a:r>
              <a:rPr lang="ru-RU" dirty="0" smtClean="0"/>
              <a:t>» </a:t>
            </a:r>
          </a:p>
          <a:p>
            <a:r>
              <a:rPr lang="ru-RU" dirty="0" err="1" smtClean="0"/>
              <a:t>www.elfik.by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Министерства обороны Республики Беларусь «Детям об армии» </a:t>
            </a:r>
          </a:p>
          <a:p>
            <a:r>
              <a:rPr lang="ru-RU" dirty="0" err="1" smtClean="0"/>
              <a:t>www.deti.mil.by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РОО «Белорусский Детский Фонд» </a:t>
            </a:r>
          </a:p>
          <a:p>
            <a:r>
              <a:rPr lang="ru-RU" dirty="0" err="1" smtClean="0"/>
              <a:t>www.bcf.by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ОО «Белорусский республиканский союз молодежи» </a:t>
            </a:r>
          </a:p>
          <a:p>
            <a:r>
              <a:rPr lang="ru-RU" dirty="0" err="1" smtClean="0"/>
              <a:t>www.brsm.by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ДОО «Белорусская республиканская скаутская ассоциация» </a:t>
            </a:r>
          </a:p>
          <a:p>
            <a:r>
              <a:rPr lang="ru-RU" dirty="0" err="1" smtClean="0"/>
              <a:t>www.scout-belarus.org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 ОО «Белорусский Фонд SOS-Детская деревня» </a:t>
            </a:r>
          </a:p>
          <a:p>
            <a:r>
              <a:rPr lang="ru-RU" dirty="0" err="1" smtClean="0"/>
              <a:t>www.sos-villages.by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Портал для детей больших и маленьких </a:t>
            </a:r>
          </a:p>
          <a:p>
            <a:r>
              <a:rPr lang="ru-RU" dirty="0" err="1" smtClean="0"/>
              <a:t>www.deti.by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Семейный портал </a:t>
            </a:r>
          </a:p>
          <a:p>
            <a:r>
              <a:rPr lang="ru-RU" dirty="0" err="1" smtClean="0"/>
              <a:t>www.rebenok.by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45224"/>
            <a:ext cx="18288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Зарубежные детские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Игра для детей про безопасность в интернете </a:t>
            </a:r>
          </a:p>
          <a:p>
            <a:r>
              <a:rPr lang="ru-RU" dirty="0" err="1" smtClean="0"/>
              <a:t>www.wildwebwoods.org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Раскраски для детей </a:t>
            </a:r>
          </a:p>
          <a:p>
            <a:r>
              <a:rPr lang="ru-RU" dirty="0" err="1" smtClean="0"/>
              <a:t>www.raskraska.com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Детский сайт для родителей </a:t>
            </a:r>
          </a:p>
          <a:p>
            <a:r>
              <a:rPr lang="ru-RU" dirty="0" err="1" smtClean="0"/>
              <a:t>www.poznayka.ru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Сайт Международного благотворительного фонда «Дети мира» </a:t>
            </a:r>
          </a:p>
          <a:p>
            <a:r>
              <a:rPr lang="ru-RU" dirty="0" err="1" smtClean="0"/>
              <a:t>www.deti-mira.ru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Профилактика </a:t>
            </a:r>
            <a:r>
              <a:rPr lang="ru-RU" b="1" dirty="0" err="1" smtClean="0"/>
              <a:t>онлайн-насилия</a:t>
            </a:r>
            <a:r>
              <a:rPr lang="ru-RU" b="1" dirty="0" smtClean="0"/>
              <a:t> в молодежной среде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0889"/>
            <a:ext cx="8229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Профилактика </a:t>
            </a:r>
            <a:r>
              <a:rPr lang="ru-RU" b="1" dirty="0" err="1" smtClean="0"/>
              <a:t>онлайн-насилия</a:t>
            </a:r>
            <a:r>
              <a:rPr lang="ru-RU" b="1" dirty="0" smtClean="0"/>
              <a:t> в молодежной среде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49488"/>
            <a:ext cx="835292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Интернет-ресурсы по профилактике </a:t>
            </a:r>
            <a:r>
              <a:rPr lang="ru-RU" sz="3200" b="1" dirty="0" err="1" smtClean="0"/>
              <a:t>онлайн-насилия</a:t>
            </a:r>
            <a:r>
              <a:rPr lang="ru-RU" sz="3200" b="1" dirty="0" smtClean="0"/>
              <a:t> в молодежной среде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676455" cy="35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Интернет-ресурсы по профилактике </a:t>
            </a:r>
            <a:r>
              <a:rPr lang="ru-RU" sz="3200" b="1" dirty="0" err="1" smtClean="0"/>
              <a:t>онлайн-насилия</a:t>
            </a:r>
            <a:r>
              <a:rPr lang="ru-RU" sz="3200" b="1" dirty="0" smtClean="0"/>
              <a:t> в молодежной среде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1369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4221088"/>
            <a:ext cx="784887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Интернет-ресурсы по профилактике </a:t>
            </a:r>
            <a:r>
              <a:rPr lang="ru-RU" sz="3200" b="1" dirty="0" err="1" smtClean="0"/>
              <a:t>онлайн-насилия</a:t>
            </a:r>
            <a:r>
              <a:rPr lang="ru-RU" sz="3200" b="1" dirty="0" smtClean="0"/>
              <a:t> в молодежной среде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0891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349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Интернет-ресурсы по профилактике </a:t>
            </a:r>
            <a:r>
              <a:rPr lang="ru-RU" b="1" dirty="0" err="1" smtClean="0"/>
              <a:t>онлайн-насилия</a:t>
            </a:r>
            <a:r>
              <a:rPr lang="ru-RU" b="1" dirty="0" smtClean="0"/>
              <a:t> в молодежной среде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8075240" cy="252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8392" y="4149080"/>
            <a:ext cx="6400800" cy="23042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78392" y="764704"/>
            <a:ext cx="6400800" cy="2808312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sz="3200" dirty="0" smtClean="0"/>
              <a:t>Дистанционное обучение – это один из вариантов образовательного процесса на расстоянии. Взаимодействие преподавателей и учащихся происходит с помощью современных средств коммуникаций: компьютеров, </a:t>
            </a:r>
            <a:r>
              <a:rPr lang="ru-RU" sz="3200" dirty="0" err="1" smtClean="0"/>
              <a:t>веб-камер</a:t>
            </a:r>
            <a:r>
              <a:rPr lang="ru-RU" sz="3200" dirty="0" smtClean="0"/>
              <a:t>, видеоматериалов, почтовых отправлений и пр.</a:t>
            </a:r>
            <a:endParaRPr lang="ru-RU" sz="3200" dirty="0"/>
          </a:p>
        </p:txBody>
      </p:sp>
      <p:pic>
        <p:nvPicPr>
          <p:cNvPr id="10" name="Рисунок 9" descr="D:\Мои документы\Доргевич\Почта\5ea146a2f21f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6084441" cy="261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Правовое поле педагога социального в использовании в работе  сети Интернет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Указ Президента Республики Беларусь от 01 февраля 2010 г. № 60 "О мерах по совершенствованию использования национального сегмента сети Интернет" </a:t>
            </a:r>
          </a:p>
          <a:p>
            <a:pPr>
              <a:buNone/>
            </a:pPr>
            <a:r>
              <a:rPr lang="ru-RU" dirty="0" smtClean="0"/>
              <a:t> Постановлением Совета Министров Республики Беларусь от 29 апреля 2010 № 645 «Положение о порядке функционирования интернет-сайтов государственных органов и организаций»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4661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Сервисы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err="1" smtClean="0"/>
              <a:t>онлайн-встречи</a:t>
            </a:r>
            <a:r>
              <a:rPr lang="ru-RU" sz="3600" b="1" dirty="0" smtClean="0"/>
              <a:t> в режиме реального времени.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89952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 err="1" smtClean="0"/>
              <a:t>Zoom</a:t>
            </a:r>
            <a:r>
              <a:rPr lang="ru-RU" b="1" dirty="0" smtClean="0"/>
              <a:t> </a:t>
            </a:r>
            <a:r>
              <a:rPr lang="ru-RU" b="1" dirty="0" err="1" smtClean="0"/>
              <a:t>zoom.us</a:t>
            </a:r>
            <a:r>
              <a:rPr lang="ru-RU" b="1" dirty="0" smtClean="0"/>
              <a:t>/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Сервис для проведения видеоконференций и </a:t>
            </a:r>
            <a:r>
              <a:rPr lang="ru-RU" dirty="0" err="1" smtClean="0"/>
              <a:t>вебинаров</a:t>
            </a:r>
            <a:r>
              <a:rPr lang="ru-RU" dirty="0" smtClean="0"/>
              <a:t>. В бесплатной версии можно проводить встречи до 40 минут и на 100 человек. Ученики могут подключиться к встрече через телефон (рекомендуется установить приложение </a:t>
            </a:r>
            <a:r>
              <a:rPr lang="ru-RU" dirty="0" err="1" smtClean="0"/>
              <a:t>zoom</a:t>
            </a:r>
            <a:r>
              <a:rPr lang="ru-RU" dirty="0" smtClean="0"/>
              <a:t>) или через компьютер. Каждый участник встречи имеет возможность говорить голосом, демонстрировать видео и </a:t>
            </a:r>
            <a:r>
              <a:rPr lang="ru-RU" dirty="0" err="1" smtClean="0"/>
              <a:t>расшаривать</a:t>
            </a:r>
            <a:r>
              <a:rPr lang="ru-RU" dirty="0" smtClean="0"/>
              <a:t> свой экран.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Facebook</a:t>
            </a:r>
            <a:r>
              <a:rPr lang="ru-RU" b="1" dirty="0" smtClean="0"/>
              <a:t> </a:t>
            </a:r>
            <a:r>
              <a:rPr lang="ru-RU" b="1" dirty="0" err="1" smtClean="0"/>
              <a:t>Live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Трансляция видео прямо с </a:t>
            </a:r>
            <a:r>
              <a:rPr lang="ru-RU" dirty="0" err="1" smtClean="0"/>
              <a:t>Facebook</a:t>
            </a:r>
            <a:r>
              <a:rPr lang="ru-RU" dirty="0" smtClean="0"/>
              <a:t>. Создайте закрытую группу, в которой можно будет запускать </a:t>
            </a:r>
            <a:r>
              <a:rPr lang="ru-RU" dirty="0" err="1" smtClean="0"/>
              <a:t>Live</a:t>
            </a:r>
            <a:r>
              <a:rPr lang="ru-RU" dirty="0" smtClean="0"/>
              <a:t> трансляции и проводить уроки </a:t>
            </a:r>
            <a:r>
              <a:rPr lang="ru-RU" dirty="0" err="1" smtClean="0"/>
              <a:t>онлайн</a:t>
            </a:r>
            <a:r>
              <a:rPr lang="ru-RU" dirty="0" smtClean="0"/>
              <a:t>. Бесплатно. И нет ограничений по времени.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Instagram</a:t>
            </a:r>
            <a:r>
              <a:rPr lang="ru-RU" b="1" dirty="0" smtClean="0"/>
              <a:t> </a:t>
            </a:r>
            <a:r>
              <a:rPr lang="ru-RU" b="1" dirty="0" err="1" smtClean="0"/>
              <a:t>Live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051784"/>
          </a:xfrm>
        </p:spPr>
        <p:txBody>
          <a:bodyPr/>
          <a:lstStyle/>
          <a:p>
            <a:pPr algn="just"/>
            <a:r>
              <a:rPr lang="ru-RU" dirty="0" smtClean="0"/>
              <a:t>Трансляция видео с </a:t>
            </a:r>
            <a:r>
              <a:rPr lang="ru-RU" dirty="0" err="1" smtClean="0"/>
              <a:t>Инстаграм</a:t>
            </a:r>
            <a:r>
              <a:rPr lang="ru-RU" dirty="0" smtClean="0"/>
              <a:t>. Можно проводить в своем </a:t>
            </a:r>
            <a:r>
              <a:rPr lang="ru-RU" dirty="0" err="1" smtClean="0"/>
              <a:t>аккаунте</a:t>
            </a:r>
            <a:r>
              <a:rPr lang="ru-RU" dirty="0" smtClean="0"/>
              <a:t>. Если ученики на вас подписаны, то они получат извещение о выходе в эфир. Или создать закрытый </a:t>
            </a:r>
            <a:r>
              <a:rPr lang="ru-RU" dirty="0" err="1" smtClean="0"/>
              <a:t>аккаунт</a:t>
            </a:r>
            <a:r>
              <a:rPr lang="ru-RU" dirty="0" smtClean="0"/>
              <a:t> класса и вести </a:t>
            </a:r>
            <a:r>
              <a:rPr lang="ru-RU" dirty="0" err="1" smtClean="0"/>
              <a:t>онлайн-встречи</a:t>
            </a:r>
            <a:r>
              <a:rPr lang="ru-RU" dirty="0" smtClean="0"/>
              <a:t> там.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err="1" smtClean="0"/>
              <a:t>WiziQ</a:t>
            </a:r>
            <a:r>
              <a:rPr lang="ru-RU" dirty="0" smtClean="0"/>
              <a:t>  </a:t>
            </a:r>
            <a:r>
              <a:rPr lang="ru-RU" dirty="0" err="1" smtClean="0">
                <a:hlinkClick r:id="rId2"/>
              </a:rPr>
              <a:t>www.wiziq.com</a:t>
            </a:r>
            <a:r>
              <a:rPr lang="ru-RU" dirty="0" smtClean="0">
                <a:hlinkClick r:id="rId2"/>
              </a:rPr>
              <a:t>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Сервис для организации </a:t>
            </a:r>
            <a:r>
              <a:rPr lang="ru-RU" dirty="0" err="1" smtClean="0"/>
              <a:t>онлайн-обучения</a:t>
            </a:r>
            <a:r>
              <a:rPr lang="ru-RU" dirty="0" smtClean="0"/>
              <a:t>. Создается класс, к которому подключаются ученики (они должны создать в этой среде </a:t>
            </a:r>
            <a:r>
              <a:rPr lang="ru-RU" dirty="0" err="1" smtClean="0"/>
              <a:t>аккаунт</a:t>
            </a:r>
            <a:r>
              <a:rPr lang="ru-RU" dirty="0" smtClean="0"/>
              <a:t>). Здесь можно вести общение, публиковать задания и объявления. И можно проводить </a:t>
            </a:r>
            <a:r>
              <a:rPr lang="ru-RU" dirty="0" err="1" smtClean="0"/>
              <a:t>онлайн-встречи</a:t>
            </a:r>
            <a:r>
              <a:rPr lang="ru-RU" dirty="0" smtClean="0"/>
              <a:t>. В бесплатной версии только 10 участников могут подключиться к курсу и к </a:t>
            </a:r>
            <a:r>
              <a:rPr lang="ru-RU" dirty="0" err="1" smtClean="0"/>
              <a:t>видеовстрече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>Приложения на телефон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err="1" smtClean="0"/>
              <a:t>Periscope</a:t>
            </a:r>
            <a:endParaRPr lang="ru-RU" dirty="0" smtClean="0"/>
          </a:p>
          <a:p>
            <a:pPr algn="just" fontAlgn="base">
              <a:buNone/>
            </a:pPr>
            <a:r>
              <a:rPr lang="ru-RU" dirty="0" smtClean="0"/>
              <a:t>Приложение для проведения прямых эфиров. Чтобы ученики могли смотреть ваши трансляции, им надо установить это приложение на телефон и создать </a:t>
            </a:r>
            <a:r>
              <a:rPr lang="ru-RU" dirty="0" err="1" smtClean="0"/>
              <a:t>аккаунт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err="1" smtClean="0"/>
              <a:t>Skype</a:t>
            </a:r>
            <a:endParaRPr lang="ru-RU" dirty="0" smtClean="0"/>
          </a:p>
          <a:p>
            <a:pPr algn="just" fontAlgn="base">
              <a:buNone/>
            </a:pPr>
            <a:r>
              <a:rPr lang="ru-RU" dirty="0" smtClean="0"/>
              <a:t>Сервис для проведения видеоконференций. У каждого ученика должен быть </a:t>
            </a:r>
            <a:r>
              <a:rPr lang="ru-RU" dirty="0" err="1" smtClean="0"/>
              <a:t>аккаунт</a:t>
            </a:r>
            <a:r>
              <a:rPr lang="ru-RU" dirty="0" smtClean="0"/>
              <a:t> </a:t>
            </a:r>
            <a:r>
              <a:rPr lang="ru-RU" dirty="0" err="1" smtClean="0"/>
              <a:t>Skype</a:t>
            </a:r>
            <a:r>
              <a:rPr lang="ru-RU" dirty="0" smtClean="0"/>
              <a:t>. Создается группа класса,  и в определенное время делается звонок, к которому подключаются все участники группы.</a:t>
            </a:r>
          </a:p>
          <a:p>
            <a:pPr algn="just" fontAlgn="base"/>
            <a:r>
              <a:rPr lang="en-US" b="1" dirty="0" err="1" smtClean="0"/>
              <a:t>Viber</a:t>
            </a:r>
            <a:endParaRPr lang="ru-RU" b="1" dirty="0" smtClean="0"/>
          </a:p>
          <a:p>
            <a:pPr algn="just" fontAlgn="base">
              <a:buNone/>
            </a:pPr>
            <a:r>
              <a:rPr lang="ru-RU" dirty="0" err="1" smtClean="0"/>
              <a:t>Приложение-мессенджер</a:t>
            </a:r>
            <a:r>
              <a:rPr lang="ru-RU" dirty="0" smtClean="0"/>
              <a:t>, которое позволяет отправлять сообщения, совершать видео- и голосовые VoIP-звонки через интернет. Голосовые вызовы между пользователями с установленным </a:t>
            </a:r>
            <a:r>
              <a:rPr lang="ru-RU" dirty="0" err="1" smtClean="0"/>
              <a:t>Viber</a:t>
            </a:r>
            <a:r>
              <a:rPr lang="ru-RU" dirty="0" smtClean="0"/>
              <a:t> бесплатны (оплачивается только интернет-трафик по тарифу оператора связи). </a:t>
            </a:r>
            <a:r>
              <a:rPr lang="ru-RU" dirty="0" err="1" smtClean="0"/>
              <a:t>Viber</a:t>
            </a:r>
            <a:r>
              <a:rPr lang="ru-RU" dirty="0" smtClean="0"/>
              <a:t> имеет возможность отправлять текстовые, голосовые и </a:t>
            </a:r>
            <a:r>
              <a:rPr lang="ru-RU" dirty="0" err="1" smtClean="0"/>
              <a:t>видеосообщения</a:t>
            </a:r>
            <a:r>
              <a:rPr lang="ru-RU" dirty="0" smtClean="0"/>
              <a:t>, документы, изображения, видеозаписи и файлы</a:t>
            </a:r>
          </a:p>
          <a:p>
            <a:pPr fontAlgn="base">
              <a:buNone/>
            </a:pPr>
            <a:r>
              <a:rPr lang="en-US" b="1" dirty="0" smtClean="0"/>
              <a:t>Google Meet</a:t>
            </a:r>
            <a:endParaRPr lang="ru-RU" b="1" dirty="0" smtClean="0"/>
          </a:p>
          <a:p>
            <a:pPr fontAlgn="base">
              <a:buNone/>
            </a:pPr>
            <a:r>
              <a:rPr lang="ru-RU" dirty="0" smtClean="0"/>
              <a:t>Сервис, который позволяет проводить защищенные видеоконференции.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178112" cy="144016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3100" b="1" dirty="0" smtClean="0"/>
              <a:t>Тесты для самопроверки</a:t>
            </a:r>
            <a:br>
              <a:rPr lang="ru-RU" sz="3100" b="1" dirty="0" smtClean="0"/>
            </a:br>
            <a:r>
              <a:rPr lang="ru-RU" sz="3100" b="1" dirty="0" smtClean="0"/>
              <a:t>С помощью этих сервисов учащиеся могут проверять свое понимание в учебной теме.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394136" cy="424847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err="1" smtClean="0"/>
              <a:t>LearningApps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https://learningapps.org/</a:t>
            </a:r>
            <a:endParaRPr lang="ru-RU" dirty="0" smtClean="0"/>
          </a:p>
          <a:p>
            <a:pPr fontAlgn="base"/>
            <a:r>
              <a:rPr lang="ru-RU" dirty="0" smtClean="0"/>
              <a:t>Простой сервис, позволяющий создавать различные приложения для самопроверки: текст с пропусками, викторины, классификация, интерактивное видео и т.д.</a:t>
            </a:r>
          </a:p>
          <a:p>
            <a:pPr fontAlgn="base"/>
            <a:r>
              <a:rPr lang="ru-RU" b="1" dirty="0" err="1" smtClean="0"/>
              <a:t>LearningApps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https://learningapps.org/</a:t>
            </a:r>
            <a:endParaRPr lang="ru-RU" dirty="0" smtClean="0"/>
          </a:p>
          <a:p>
            <a:pPr fontAlgn="base"/>
            <a:r>
              <a:rPr lang="ru-RU" dirty="0" smtClean="0"/>
              <a:t>Простой сервис, позволяющий создавать различные приложения для самопроверки: текст с пропусками, викторины, классификация, интерактивное видео и т.д.</a:t>
            </a:r>
          </a:p>
          <a:p>
            <a:pPr fontAlgn="base"/>
            <a:r>
              <a:rPr lang="ru-RU" b="1" dirty="0" err="1" smtClean="0"/>
              <a:t>Classtime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https://www.classtime.com/</a:t>
            </a:r>
            <a:endParaRPr lang="ru-RU" dirty="0" smtClean="0"/>
          </a:p>
          <a:p>
            <a:pPr fontAlgn="base"/>
            <a:r>
              <a:rPr lang="ru-RU" dirty="0" smtClean="0"/>
              <a:t>Лозунг платформы — больше времени учителям для работы с учениками. Удобный сервис для создания интерактивного материал разных типов (викторина, истина/ложь, классификация,  сортировка, выделение текста) и мониторинга учебного процесса.</a:t>
            </a:r>
          </a:p>
          <a:p>
            <a:pPr fontAlgn="base"/>
            <a:r>
              <a:rPr lang="ru-RU" b="1" dirty="0" err="1" smtClean="0"/>
              <a:t>Google</a:t>
            </a:r>
            <a:r>
              <a:rPr lang="ru-RU" dirty="0" smtClean="0"/>
              <a:t> </a:t>
            </a:r>
            <a:r>
              <a:rPr lang="ru-RU" b="1" dirty="0" err="1" smtClean="0"/>
              <a:t>Form</a:t>
            </a:r>
            <a:endParaRPr lang="ru-RU" dirty="0" smtClean="0"/>
          </a:p>
          <a:p>
            <a:pPr fontAlgn="base"/>
            <a:r>
              <a:rPr lang="ru-RU" dirty="0" smtClean="0"/>
              <a:t>С помощью форм можно создать учебный тест, форму обратной связи и анкету. </a:t>
            </a:r>
          </a:p>
          <a:p>
            <a:pPr fontAlgn="base"/>
            <a:r>
              <a:rPr lang="ru-RU" b="1" dirty="0" err="1" smtClean="0"/>
              <a:t>Quizizz</a:t>
            </a:r>
            <a:r>
              <a:rPr lang="ru-RU" dirty="0" smtClean="0"/>
              <a:t> </a:t>
            </a:r>
            <a:r>
              <a:rPr lang="ru-RU" dirty="0" smtClean="0">
                <a:hlinkClick r:id="rId4"/>
              </a:rPr>
              <a:t>http://quizizz.com</a:t>
            </a:r>
            <a:endParaRPr lang="ru-RU" dirty="0" smtClean="0"/>
          </a:p>
          <a:p>
            <a:pPr fontAlgn="base"/>
            <a:r>
              <a:rPr lang="ru-RU" dirty="0" smtClean="0"/>
              <a:t>Сервис для создания викторин. Ученики проходят викторину, а учитель видит статистику по каждому ученику.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2301875"/>
            <a:ext cx="7829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Сайт Министерства </a:t>
            </a:r>
            <a:br>
              <a:rPr lang="ru-RU" sz="3200" dirty="0" smtClean="0"/>
            </a:br>
            <a:r>
              <a:rPr lang="ru-RU" sz="3200" dirty="0" smtClean="0"/>
              <a:t>образования </a:t>
            </a:r>
            <a:br>
              <a:rPr lang="ru-RU" sz="3200" dirty="0" smtClean="0"/>
            </a:br>
            <a:r>
              <a:rPr lang="ru-RU" sz="3200" dirty="0" smtClean="0"/>
              <a:t>Республики Беларусь </a:t>
            </a:r>
            <a:br>
              <a:rPr lang="ru-RU" sz="3200" dirty="0" smtClean="0"/>
            </a:br>
            <a:r>
              <a:rPr lang="en-US" sz="3200" dirty="0" smtClean="0">
                <a:hlinkClick r:id="rId2"/>
              </a:rPr>
              <a:t>https://edu.gov.by/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08920"/>
            <a:ext cx="7498080" cy="353948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Размещен подробный каталог официальных Интернет-ресурсов Республики Беларусь, официальных информационных ресурсов системы образования нашей страны, а также перечень сайтов подведомственных Министерству образования Республики Беларусь средств массовой информации, на каждом из которых, как правило, систематически размещается информация, полезная для организации воспитательной работы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Национальный правовой Интернет-портал</a:t>
            </a:r>
            <a:br>
              <a:rPr lang="ru-RU" dirty="0" smtClean="0"/>
            </a:br>
            <a:r>
              <a:rPr lang="ru-RU" dirty="0" smtClean="0"/>
              <a:t> Республики Беларусь</a:t>
            </a:r>
            <a:br>
              <a:rPr lang="ru-RU" dirty="0" smtClean="0"/>
            </a:br>
            <a:r>
              <a:rPr lang="en-US" dirty="0" smtClean="0"/>
              <a:t>https://www.pravo.by/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2936"/>
            <a:ext cx="7498080" cy="33954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Актуальная и достоверная правовая информация</a:t>
            </a:r>
          </a:p>
          <a:p>
            <a:pPr algn="just"/>
            <a:r>
              <a:rPr lang="ru-RU" dirty="0" smtClean="0"/>
              <a:t>•Только проверенные новости из мира права</a:t>
            </a:r>
          </a:p>
          <a:p>
            <a:pPr algn="just"/>
            <a:r>
              <a:rPr lang="ru-RU" dirty="0" smtClean="0"/>
              <a:t> Комментарии специалистов</a:t>
            </a:r>
          </a:p>
          <a:p>
            <a:pPr algn="just"/>
            <a:r>
              <a:rPr lang="ru-RU" dirty="0" smtClean="0"/>
              <a:t> Оперативная информация об обновлениях белорусского законодательства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4744"/>
            <a:ext cx="2085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Детский правовой сайт</a:t>
            </a:r>
            <a:br>
              <a:rPr lang="ru-RU" dirty="0" smtClean="0"/>
            </a:br>
            <a:r>
              <a:rPr lang="en-US" dirty="0" smtClean="0"/>
              <a:t>https://mir.pravo.by/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Проект разработан для детей и подростков с целью помочь им получить юридические знания, ответить на «взрослые» вопросы, дать совет в сложных ситуациях, рассказать о законодательстве Республики Беларусь и правах граждан нашей страны.</a:t>
            </a:r>
          </a:p>
          <a:p>
            <a:pPr>
              <a:buNone/>
            </a:pPr>
            <a:r>
              <a:rPr lang="ru-RU" dirty="0" smtClean="0"/>
              <a:t>Цель проекта – развить морально-нравственные качества ребят, сформировать у детей и подростков позитивный образ права как государственного института, воспитать чувство важности прав ребенка, а также последовательно выработать у них не только знания и навыки, но и ценностные установки, которые будут необходимы им для жизни и деятельности в демократическом обществе. Для достижения поставленной цели вся правовая информация на данном сайте подается в увлекательной и доступной форме, в том числе через игровые ситуации.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2578298"/>
          </a:xfrm>
        </p:spPr>
        <p:txBody>
          <a:bodyPr>
            <a:normAutofit/>
          </a:bodyPr>
          <a:lstStyle/>
          <a:p>
            <a:r>
              <a:rPr lang="ru-RU" dirty="0" smtClean="0"/>
              <a:t>Сайт Национального</a:t>
            </a:r>
            <a:br>
              <a:rPr lang="ru-RU" dirty="0" smtClean="0"/>
            </a:br>
            <a:r>
              <a:rPr lang="ru-RU" dirty="0" smtClean="0"/>
              <a:t> центра усыновления</a:t>
            </a:r>
            <a:br>
              <a:rPr lang="ru-RU" dirty="0" smtClean="0"/>
            </a:br>
            <a:r>
              <a:rPr lang="ru-RU" dirty="0" smtClean="0"/>
              <a:t> Республики Беларусь </a:t>
            </a:r>
            <a:br>
              <a:rPr lang="ru-RU" dirty="0" smtClean="0"/>
            </a:br>
            <a:r>
              <a:rPr lang="en-US" dirty="0" smtClean="0"/>
              <a:t>http://www.nacedu.by/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212976"/>
            <a:ext cx="7498080" cy="3035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Размещена информация о порядке усыновления детей-сирот, советы психологов и юристов, а также истории усыновителей, интересные статьи о воспитании детей, семейных взаимоотношениях и другая информация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92696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ИНТЕРНЕТ-РЕСУРСЫ РЕСПУБЛИКИ БЕЛАРУСЬ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http://president.gov.by</a:t>
            </a:r>
            <a:r>
              <a:rPr lang="ru-RU" dirty="0" smtClean="0"/>
              <a:t> - Официальный Интернет-портал Президента Республики Беларусь </a:t>
            </a:r>
          </a:p>
          <a:p>
            <a:r>
              <a:rPr lang="ru-RU" dirty="0" smtClean="0"/>
              <a:t>http://government.by - Совет Министров Республики Беларусь </a:t>
            </a:r>
          </a:p>
          <a:p>
            <a:r>
              <a:rPr lang="ru-RU" dirty="0" smtClean="0"/>
              <a:t>http://www.sovrep.gov.by - Совет Республики http://house.gov.by - Палата представителей Национального собрания Республики Беларусь </a:t>
            </a:r>
          </a:p>
          <a:p>
            <a:r>
              <a:rPr lang="ru-RU" dirty="0" smtClean="0"/>
              <a:t>http://www.belarus.by - Официальный сайт Беларуси</a:t>
            </a:r>
          </a:p>
          <a:p>
            <a:r>
              <a:rPr lang="ru-RU" dirty="0" smtClean="0"/>
              <a:t> http://www.belta.by - сайт </a:t>
            </a:r>
            <a:r>
              <a:rPr lang="ru-RU" dirty="0" err="1" smtClean="0"/>
              <a:t>БелТА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Образовательные Интернет-ресурсы Республики Беларусь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http://www.edu.by - Белорусский национальный образовательный Интернет- портал </a:t>
            </a:r>
          </a:p>
          <a:p>
            <a:r>
              <a:rPr lang="ru-RU" dirty="0" smtClean="0"/>
              <a:t>http://www.cis.bsu.by – сайт электронного журнала «Образование в СНГ» </a:t>
            </a:r>
          </a:p>
          <a:p>
            <a:r>
              <a:rPr lang="ru-RU" dirty="0" smtClean="0"/>
              <a:t>http://giac.unibel.by – Главный информационно-аналитический центр Министерства образования Республики Беларусь. http://ris.unibel.by – Республиканский информационный поисковый узел по вопросам образования </a:t>
            </a:r>
          </a:p>
          <a:p>
            <a:r>
              <a:rPr lang="ru-RU" dirty="0" smtClean="0"/>
              <a:t>http://cis.unibel.by – сайт Совета по сотрудничеству в области образования государств-участников СНГ</a:t>
            </a:r>
          </a:p>
          <a:p>
            <a:r>
              <a:rPr lang="ru-RU" dirty="0" smtClean="0"/>
              <a:t> http://rikz.unibel.by – Республиканский институт контроля знаний</a:t>
            </a:r>
          </a:p>
          <a:p>
            <a:r>
              <a:rPr lang="ru-RU" dirty="0" smtClean="0"/>
              <a:t> http://www.academy.edu.by – сайт Академии последипломного образования</a:t>
            </a:r>
          </a:p>
          <a:p>
            <a:r>
              <a:rPr lang="ru-RU" dirty="0" smtClean="0"/>
              <a:t> http://www.adu.by – образовательный портал Национального института образования</a:t>
            </a:r>
          </a:p>
          <a:p>
            <a:r>
              <a:rPr lang="ru-RU" dirty="0" smtClean="0"/>
              <a:t> http://www.nihe.bsu.by – сайт Республиканского института высшей школы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Образовательные Интернет-ресурсы Республики Беларусь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http://www.ripo.unibel.by – портал Республиканского института профессионального образования</a:t>
            </a:r>
          </a:p>
          <a:p>
            <a:r>
              <a:rPr lang="ru-RU" dirty="0" smtClean="0"/>
              <a:t>http://www.child.of.by/ – сайт Национального центра усыновления Республики Беларусь</a:t>
            </a:r>
          </a:p>
          <a:p>
            <a:r>
              <a:rPr lang="ru-RU" dirty="0" smtClean="0"/>
              <a:t>http://www.nchtdm.com/ – сайт Национального центра художественного творчества детей и молодежи</a:t>
            </a:r>
          </a:p>
          <a:p>
            <a:r>
              <a:rPr lang="ru-RU" dirty="0" smtClean="0"/>
              <a:t>http://www. </a:t>
            </a:r>
            <a:r>
              <a:rPr lang="ru-RU" dirty="0" err="1" smtClean="0"/>
              <a:t>rcttu.info</a:t>
            </a:r>
            <a:r>
              <a:rPr lang="ru-RU" dirty="0" smtClean="0"/>
              <a:t> – сайт Республиканского центра технического творчества учащихся</a:t>
            </a:r>
          </a:p>
          <a:p>
            <a:r>
              <a:rPr lang="ru-RU" dirty="0" smtClean="0"/>
              <a:t>http://www.eco.unibel.by – сайт Республиканского экологического центра детей и юношества</a:t>
            </a:r>
          </a:p>
          <a:p>
            <a:r>
              <a:rPr lang="ru-RU" dirty="0" smtClean="0"/>
              <a:t>http://www.rctkum.com – сайт Республиканского центра туризма и краеведения </a:t>
            </a:r>
          </a:p>
          <a:p>
            <a:r>
              <a:rPr lang="ru-RU" dirty="0" smtClean="0"/>
              <a:t>http://www.zubronok.unibel.bу – сайт Национального детского образовательно-оздоровительного центра ”Зубренок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</TotalTime>
  <Words>1012</Words>
  <Application>Microsoft Office PowerPoint</Application>
  <PresentationFormat>Экран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Информационное поле в работе педагога социального, использование в работе  сети Интернет </vt:lpstr>
      <vt:lpstr>Правовое поле педагога социального в использовании в работе  сети Интернет</vt:lpstr>
      <vt:lpstr>Сайт Министерства  образования  Республики Беларусь  https://edu.gov.by/ </vt:lpstr>
      <vt:lpstr>Национальный правовой Интернет-портал  Республики Беларусь https://www.pravo.by/</vt:lpstr>
      <vt:lpstr>Детский правовой сайт https://mir.pravo.by/</vt:lpstr>
      <vt:lpstr>Сайт Национального  центра усыновления  Республики Беларусь  http://www.nacedu.by/</vt:lpstr>
      <vt:lpstr>ИНТЕРНЕТ-РЕСУРСЫ РЕСПУБЛИКИ БЕЛАРУСЬ</vt:lpstr>
      <vt:lpstr>Образовательные Интернет-ресурсы Республики Беларусь</vt:lpstr>
      <vt:lpstr>Образовательные Интернет-ресурсы Республики Беларусь</vt:lpstr>
      <vt:lpstr>Образовательные Интернет-ресурсы Республики Беларусь</vt:lpstr>
      <vt:lpstr>Белорусские детские сайты</vt:lpstr>
      <vt:lpstr>Зарубежные детские сайты</vt:lpstr>
      <vt:lpstr>Профилактика онлайн-насилия в молодежной среде</vt:lpstr>
      <vt:lpstr>Профилактика онлайн-насилия в молодежной среде</vt:lpstr>
      <vt:lpstr>Интернет-ресурсы по профилактике онлайн-насилия в молодежной среде</vt:lpstr>
      <vt:lpstr>Интернет-ресурсы по профилактике онлайн-насилия в молодежной среде</vt:lpstr>
      <vt:lpstr>Интернет-ресурсы по профилактике онлайн-насилия в молодежной среде</vt:lpstr>
      <vt:lpstr>Интернет-ресурсы по профилактике онлайн-насилия в молодежной среде</vt:lpstr>
      <vt:lpstr>Слайд 19</vt:lpstr>
      <vt:lpstr>Сервисы  онлайн-встречи в режиме реального времени. </vt:lpstr>
      <vt:lpstr>Facebook Live </vt:lpstr>
      <vt:lpstr>Instagram Live </vt:lpstr>
      <vt:lpstr>WiziQ  www.wiziq.com/</vt:lpstr>
      <vt:lpstr>Приложения на телефон</vt:lpstr>
      <vt:lpstr>Тесты для самопроверки С помощью этих сервисов учащиеся могут проверять свое понимание в учебной теме. </vt:lpstr>
      <vt:lpstr>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поле в работе педагога социального, использование в работе сети интернет </dc:title>
  <dc:creator>User</dc:creator>
  <cp:lastModifiedBy>User</cp:lastModifiedBy>
  <cp:revision>16</cp:revision>
  <dcterms:created xsi:type="dcterms:W3CDTF">2021-01-25T12:27:51Z</dcterms:created>
  <dcterms:modified xsi:type="dcterms:W3CDTF">2021-02-02T05:44:56Z</dcterms:modified>
</cp:coreProperties>
</file>