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3" r:id="rId2"/>
    <p:sldId id="343" r:id="rId3"/>
    <p:sldId id="347" r:id="rId4"/>
    <p:sldId id="346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6" autoAdjust="0"/>
    <p:restoredTop sz="94660"/>
  </p:normalViewPr>
  <p:slideViewPr>
    <p:cSldViewPr>
      <p:cViewPr>
        <p:scale>
          <a:sx n="100" d="100"/>
          <a:sy n="100" d="100"/>
        </p:scale>
        <p:origin x="-49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niaeva@edu.by" TargetMode="External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nac@nacedu.b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domu.b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53177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видеороликов о детях  на портале республиканском информационном портале 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21421" y="3861048"/>
            <a:ext cx="8424936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Буняева Елена Николаевна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старший инспектор по охране детства 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раб.тел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8 017 331 06 17,  331 46 54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buniaeva@nacedu.by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nac@nacedu.by</a:t>
            </a:r>
            <a:r>
              <a:rPr lang="en-US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000" b="1" dirty="0">
              <a:latin typeface="Arial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</a:t>
            </a: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</a:t>
            </a:r>
            <a:r>
              <a:rPr lang="en-US" alt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Национальный центр усыновления МО РБ</a:t>
            </a:r>
          </a:p>
        </p:txBody>
      </p:sp>
      <p:pic>
        <p:nvPicPr>
          <p:cNvPr id="1026" name="Picture 2" descr="D:\DADOMY.BY\logo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1" y="3923248"/>
            <a:ext cx="1421234" cy="10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581226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11)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спускаемся вниз и нажимаем </a:t>
            </a:r>
            <a:r>
              <a:rPr lang="ru-RU" b="1" dirty="0" smtClean="0">
                <a:solidFill>
                  <a:srgbClr val="C00000"/>
                </a:solidFill>
              </a:rPr>
              <a:t>Принимаю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323608" cy="56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5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96944" cy="5505792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You-tube </a:t>
            </a:r>
            <a:r>
              <a:rPr lang="ru-RU" b="1" dirty="0" smtClean="0">
                <a:solidFill>
                  <a:srgbClr val="C00000"/>
                </a:solidFill>
              </a:rPr>
              <a:t>канал создан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 добавить видео – жмем на клавишу </a:t>
            </a: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Далее выбираем </a:t>
            </a:r>
            <a:r>
              <a:rPr lang="ru-RU" b="1" dirty="0" smtClean="0">
                <a:solidFill>
                  <a:srgbClr val="C00000"/>
                </a:solidFill>
              </a:rPr>
              <a:t>Добавить видео        </a:t>
            </a:r>
            <a:r>
              <a:rPr lang="ru-RU" b="1" dirty="0" smtClean="0">
                <a:solidFill>
                  <a:srgbClr val="002060"/>
                </a:solidFill>
              </a:rPr>
              <a:t>далее </a:t>
            </a:r>
            <a:r>
              <a:rPr lang="ru-RU" b="1" dirty="0" smtClean="0">
                <a:solidFill>
                  <a:srgbClr val="C00000"/>
                </a:solidFill>
              </a:rPr>
              <a:t>Создать канал</a:t>
            </a:r>
          </a:p>
          <a:p>
            <a:pPr marL="4572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4572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2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4" y="1772816"/>
            <a:ext cx="8784976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2198"/>
            <a:ext cx="72008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5134843" cy="28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8064895" cy="5760639"/>
          </a:xfrm>
        </p:spPr>
        <p:txBody>
          <a:bodyPr/>
          <a:lstStyle/>
          <a:p>
            <a:r>
              <a:rPr lang="ru-RU" dirty="0" smtClean="0"/>
              <a:t>Для загрузки файла нажимаем на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Где указано «Открытый доступ» изменить на </a:t>
            </a:r>
          </a:p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</a:rPr>
              <a:t>Доступ по ссылке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3020"/>
            <a:ext cx="8208912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727"/>
            <a:ext cx="16002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0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86583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Выбираем место на диске, где записан видеоролик и он загружается. Присваиваем имя, например, Иван Д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5363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2" y="1556792"/>
            <a:ext cx="8568952" cy="50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3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34747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Получаем ссылку на видеоролик и копируем данную ссылку в информацию о данном ребенке на портале </a:t>
            </a:r>
            <a:r>
              <a:rPr lang="en-US" dirty="0" smtClean="0">
                <a:hlinkClick r:id="rId2"/>
              </a:rPr>
              <a:t>www.dadomu.by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638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5000"/>
            <a:ext cx="4392487" cy="4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9928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таким образом мы создали   </a:t>
            </a:r>
            <a:r>
              <a:rPr lang="en-US" sz="2000" dirty="0" smtClean="0">
                <a:solidFill>
                  <a:srgbClr val="002060"/>
                </a:solidFill>
              </a:rPr>
              <a:t>you-tube </a:t>
            </a:r>
            <a:r>
              <a:rPr lang="ru-RU" sz="2000" dirty="0" smtClean="0">
                <a:solidFill>
                  <a:srgbClr val="002060"/>
                </a:solidFill>
              </a:rPr>
              <a:t>канал и можем далее загружать видеоролики о детях, праздниках дома ребенка и т.д.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user\Desktop\Безымянный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1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Как удалить видеоролик с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you-</a:t>
            </a:r>
            <a:r>
              <a:rPr lang="en-US" sz="3200" dirty="0" err="1" smtClean="0">
                <a:solidFill>
                  <a:srgbClr val="C00000"/>
                </a:solidFill>
                <a:effectLst/>
              </a:rPr>
              <a:t>toube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канала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В случае если ребенок, сведения о котором были размещены на портале </a:t>
            </a:r>
            <a:r>
              <a:rPr lang="en-US" sz="1600" dirty="0" smtClean="0">
                <a:solidFill>
                  <a:srgbClr val="002060"/>
                </a:solidFill>
                <a:effectLst/>
                <a:hlinkClick r:id="rId2"/>
              </a:rPr>
              <a:t>www.dadomu.by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усыновлен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 (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или сведения о ребенке удалены по другим основаниям), а в сведениях о ребенке размещался видеоролик о нем, необходимо данный видеоролик удалить: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1) заходим на </a:t>
            </a:r>
            <a:r>
              <a:rPr lang="en-US" sz="1600" dirty="0" smtClean="0">
                <a:solidFill>
                  <a:srgbClr val="002060"/>
                </a:solidFill>
                <a:effectLst/>
              </a:rPr>
              <a:t>you-</a:t>
            </a:r>
            <a:r>
              <a:rPr lang="en-US" sz="1600" dirty="0" err="1" smtClean="0">
                <a:solidFill>
                  <a:srgbClr val="002060"/>
                </a:solidFill>
                <a:effectLst/>
              </a:rPr>
              <a:t>toube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 канал</a:t>
            </a:r>
            <a:r>
              <a:rPr lang="ru-RU" sz="1600" dirty="0">
                <a:solidFill>
                  <a:srgbClr val="00206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учреждения; 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en-US" sz="1600" dirty="0" smtClean="0">
                <a:solidFill>
                  <a:srgbClr val="002060"/>
                </a:solidFill>
                <a:effectLst/>
              </a:rPr>
              <a:t>2) 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выбираем справа вкладку «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Творческая студия </a:t>
            </a:r>
            <a:r>
              <a:rPr lang="en-US" sz="1600" dirty="0" smtClean="0">
                <a:solidFill>
                  <a:srgbClr val="C00000"/>
                </a:solidFill>
                <a:effectLst/>
              </a:rPr>
              <a:t>YouTube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»;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3) выбираем слева  вкладку «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Видео</a:t>
            </a:r>
            <a:r>
              <a:rPr lang="ru-RU" sz="1600" dirty="0" smtClean="0">
                <a:solidFill>
                  <a:srgbClr val="002060"/>
                </a:solidFill>
                <a:effectLst/>
              </a:rPr>
              <a:t>»;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>4) отмечаем все видеоролики которые необходимо удалить и удаляем.   </a:t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" y="3321546"/>
            <a:ext cx="4752528" cy="24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95341" cy="23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6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5841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видеороликов о воспитанниках на портале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848872" cy="44644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01.01.2019 добавилась возможность на портале размещения ссылок на видеоролики о каждом ребенке, размещенных на </a:t>
            </a:r>
            <a:r>
              <a:rPr lang="en-US" dirty="0" smtClean="0">
                <a:solidFill>
                  <a:srgbClr val="002060"/>
                </a:solidFill>
              </a:rPr>
              <a:t>you-tube</a:t>
            </a:r>
            <a:r>
              <a:rPr lang="ru-RU" dirty="0" smtClean="0">
                <a:solidFill>
                  <a:srgbClr val="002060"/>
                </a:solidFill>
              </a:rPr>
              <a:t> канале, для этого необходимо: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1) создать </a:t>
            </a:r>
            <a:r>
              <a:rPr lang="en-US" dirty="0">
                <a:solidFill>
                  <a:srgbClr val="002060"/>
                </a:solidFill>
              </a:rPr>
              <a:t>you-tube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канал учреждения;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2) загрузить видеоролик о ребенке на </a:t>
            </a:r>
            <a:r>
              <a:rPr lang="en-US" dirty="0">
                <a:solidFill>
                  <a:srgbClr val="002060"/>
                </a:solidFill>
              </a:rPr>
              <a:t>you-tube</a:t>
            </a:r>
            <a:r>
              <a:rPr lang="ru-RU" dirty="0">
                <a:solidFill>
                  <a:srgbClr val="002060"/>
                </a:solidFill>
              </a:rPr>
              <a:t> канал </a:t>
            </a:r>
            <a:r>
              <a:rPr lang="ru-RU" dirty="0" smtClean="0">
                <a:solidFill>
                  <a:srgbClr val="002060"/>
                </a:solidFill>
              </a:rPr>
              <a:t>учреждения;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3)  добавить ссылку на загруженный видеоролик о ребенке в информацию о ребенке, размещенном на портале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dadomu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2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3244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 создать </a:t>
            </a:r>
            <a:r>
              <a:rPr lang="en-US" dirty="0" smtClean="0">
                <a:solidFill>
                  <a:srgbClr val="C00000"/>
                </a:solidFill>
              </a:rPr>
              <a:t>You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Tube </a:t>
            </a:r>
            <a:r>
              <a:rPr lang="ru-RU" dirty="0" smtClean="0">
                <a:solidFill>
                  <a:srgbClr val="C00000"/>
                </a:solidFill>
              </a:rPr>
              <a:t> канал для учреждения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1926" y="1844824"/>
            <a:ext cx="8208912" cy="45365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Создание </a:t>
            </a:r>
            <a:r>
              <a:rPr lang="en-US" dirty="0">
                <a:solidFill>
                  <a:srgbClr val="002060"/>
                </a:solidFill>
              </a:rPr>
              <a:t>you-tube </a:t>
            </a:r>
            <a:r>
              <a:rPr lang="ru-RU" dirty="0" smtClean="0">
                <a:solidFill>
                  <a:srgbClr val="002060"/>
                </a:solidFill>
              </a:rPr>
              <a:t> канала заключается в регистрации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50292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Зайти на сайт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https://www.youtube.com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endParaRPr lang="ru-RU" dirty="0">
              <a:solidFill>
                <a:srgbClr val="002060"/>
              </a:solidFill>
            </a:endParaRPr>
          </a:p>
          <a:p>
            <a:pPr marL="502920" indent="-4572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Нажимаем</a:t>
            </a: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48570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34" y="4797152"/>
            <a:ext cx="1809700" cy="7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8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3)</a:t>
            </a: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нажимаем</a:t>
            </a:r>
            <a:r>
              <a:rPr lang="ru-RU" dirty="0" smtClean="0">
                <a:solidFill>
                  <a:srgbClr val="C00000"/>
                </a:solidFill>
              </a:rPr>
              <a:t> Создать аккаунт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443123" cy="49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992888" cy="57606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4) Вносим данные дома ребенка вместо «фамилии» и «имени»</a:t>
            </a: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нажимаем   </a:t>
            </a:r>
            <a:r>
              <a:rPr lang="ru-RU" dirty="0" smtClean="0">
                <a:solidFill>
                  <a:srgbClr val="C00000"/>
                </a:solidFill>
              </a:rPr>
              <a:t>Далее</a:t>
            </a: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7128791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9943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6) Появляется сообщение</a:t>
            </a: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7) </a:t>
            </a:r>
            <a:r>
              <a:rPr lang="ru-RU" dirty="0" smtClean="0">
                <a:solidFill>
                  <a:srgbClr val="002060"/>
                </a:solidFill>
              </a:rPr>
              <a:t>заходим в электронную почту дома ребенка и открываем письмо </a:t>
            </a:r>
            <a:r>
              <a:rPr lang="en-US" dirty="0" smtClean="0">
                <a:solidFill>
                  <a:srgbClr val="C00000"/>
                </a:solidFill>
              </a:rPr>
              <a:t>Google 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Подтвердите адрес электронной почты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Безымянны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196752"/>
            <a:ext cx="49625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8064896" cy="6048672"/>
          </a:xfrm>
        </p:spPr>
        <p:txBody>
          <a:bodyPr>
            <a:normAutofit/>
          </a:bodyPr>
          <a:lstStyle/>
          <a:p>
            <a:r>
              <a:rPr lang="ru-RU" dirty="0" smtClean="0"/>
              <a:t>8) </a:t>
            </a:r>
            <a:r>
              <a:rPr lang="ru-RU" dirty="0" smtClean="0">
                <a:solidFill>
                  <a:srgbClr val="002060"/>
                </a:solidFill>
              </a:rPr>
              <a:t>открываем письмо и видим код   </a:t>
            </a:r>
            <a:r>
              <a:rPr lang="ru-RU" dirty="0" smtClean="0">
                <a:solidFill>
                  <a:srgbClr val="C00000"/>
                </a:solidFill>
              </a:rPr>
              <a:t>903798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814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36904" cy="60486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9) </a:t>
            </a:r>
            <a:r>
              <a:rPr lang="ru-RU" dirty="0" smtClean="0">
                <a:solidFill>
                  <a:srgbClr val="002060"/>
                </a:solidFill>
              </a:rPr>
              <a:t>вносим полученный код  и нажимаем </a:t>
            </a:r>
            <a:r>
              <a:rPr lang="ru-RU" dirty="0" smtClean="0">
                <a:solidFill>
                  <a:srgbClr val="C00000"/>
                </a:solidFill>
              </a:rPr>
              <a:t>ПОДТВЕРДИТЬ</a:t>
            </a: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081088"/>
            <a:ext cx="43243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3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612068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Вносим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дома ребенка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нажимаем  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endParaRPr lang="en-US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3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71513"/>
            <a:ext cx="68961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544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3995</TotalTime>
  <Words>282</Words>
  <Application>Microsoft Office PowerPoint</Application>
  <PresentationFormat>Экран (4:3)</PresentationFormat>
  <Paragraphs>194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Размещение видеороликов о детях  на портале республиканском информационном портале www.dadomu.by </vt:lpstr>
      <vt:lpstr>Размещение видеороликов о воспитанниках на портале www.dadomu.by </vt:lpstr>
      <vt:lpstr>Как создать You-Tube  канал для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 мы создали   you-tube канал и можем далее загружать видеоролики о детях, праздниках дома ребенка и т.д. </vt:lpstr>
      <vt:lpstr>Как удалить видеоролик с you-toube канала В случае если ребенок, сведения о котором были размещены на портале www.dadomu.by усыновлен (или сведения о ребенке удалены по другим основаниям), а в сведениях о ребенке размещался видеоролик о нем, необходимо данный видеоролик удалить: 1) заходим на you-toube канал учреждения;  2) выбираем справа вкладку «Творческая студия YouTube»; 3) выбираем слева  вкладку «Видео»; 4) отмечаем все видеоролики которые необходимо удалить и удаляем.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политики деинституционализации в цифрах</dc:title>
  <dc:creator>user</dc:creator>
  <cp:lastModifiedBy>Пользователь</cp:lastModifiedBy>
  <cp:revision>492</cp:revision>
  <cp:lastPrinted>2019-09-05T13:44:16Z</cp:lastPrinted>
  <dcterms:created xsi:type="dcterms:W3CDTF">2016-10-17T06:01:46Z</dcterms:created>
  <dcterms:modified xsi:type="dcterms:W3CDTF">2020-11-09T06:48:55Z</dcterms:modified>
</cp:coreProperties>
</file>