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8" r:id="rId1"/>
  </p:sldMasterIdLst>
  <p:notesMasterIdLst>
    <p:notesMasterId r:id="rId30"/>
  </p:notesMasterIdLst>
  <p:handoutMasterIdLst>
    <p:handoutMasterId r:id="rId31"/>
  </p:handoutMasterIdLst>
  <p:sldIdLst>
    <p:sldId id="257" r:id="rId2"/>
    <p:sldId id="275" r:id="rId3"/>
    <p:sldId id="309" r:id="rId4"/>
    <p:sldId id="310" r:id="rId5"/>
    <p:sldId id="292" r:id="rId6"/>
    <p:sldId id="278" r:id="rId7"/>
    <p:sldId id="272" r:id="rId8"/>
    <p:sldId id="271" r:id="rId9"/>
    <p:sldId id="295" r:id="rId10"/>
    <p:sldId id="304" r:id="rId11"/>
    <p:sldId id="303" r:id="rId12"/>
    <p:sldId id="302" r:id="rId13"/>
    <p:sldId id="276" r:id="rId14"/>
    <p:sldId id="270" r:id="rId15"/>
    <p:sldId id="305" r:id="rId16"/>
    <p:sldId id="283" r:id="rId17"/>
    <p:sldId id="285" r:id="rId18"/>
    <p:sldId id="280" r:id="rId19"/>
    <p:sldId id="306" r:id="rId20"/>
    <p:sldId id="288" r:id="rId21"/>
    <p:sldId id="279" r:id="rId22"/>
    <p:sldId id="307" r:id="rId23"/>
    <p:sldId id="281" r:id="rId24"/>
    <p:sldId id="294" r:id="rId25"/>
    <p:sldId id="308" r:id="rId26"/>
    <p:sldId id="296" r:id="rId27"/>
    <p:sldId id="287" r:id="rId28"/>
    <p:sldId id="311" r:id="rId29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0B8705"/>
    <a:srgbClr val="00F9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2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205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436C02-B421-4CC1-83D6-6B75ED62A6D7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5917B6-1FB8-4CB5-9861-2370D1BB7BC5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2800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</a:t>
          </a:r>
          <a:r>
            <a:rPr lang="ru-RU" sz="2800" b="1" i="0" baseline="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РИЧИНЫ СУИЦИДА И ФАКТОРЫ РИСКА</a:t>
          </a:r>
          <a:endParaRPr lang="ru-RU" sz="2800" dirty="0">
            <a:solidFill>
              <a:srgbClr val="CC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FE551B-E76A-47B2-9E55-B8317B202B23}" type="parTrans" cxnId="{E8DB73D5-53A1-498C-BB6B-32A446024EBD}">
      <dgm:prSet/>
      <dgm:spPr/>
      <dgm:t>
        <a:bodyPr/>
        <a:lstStyle/>
        <a:p>
          <a:endParaRPr lang="ru-RU"/>
        </a:p>
      </dgm:t>
    </dgm:pt>
    <dgm:pt modelId="{9014874F-990B-4F75-9E0B-B089CDAE7BFB}" type="sibTrans" cxnId="{E8DB73D5-53A1-498C-BB6B-32A446024EBD}">
      <dgm:prSet/>
      <dgm:spPr/>
      <dgm:t>
        <a:bodyPr/>
        <a:lstStyle/>
        <a:p>
          <a:endParaRPr lang="ru-RU"/>
        </a:p>
      </dgm:t>
    </dgm:pt>
    <dgm:pt modelId="{83691291-F81C-48AE-B52F-1C7F764F8A4A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ru-RU" sz="2000" b="1" dirty="0"/>
            <a:t>Н</a:t>
          </a:r>
          <a:r>
            <a:rPr lang="ru-RU" sz="2000" b="1" i="0" baseline="0" dirty="0"/>
            <a:t>еблагоприятная</a:t>
          </a:r>
          <a:r>
            <a:rPr lang="ru-RU" sz="2000" b="1" i="0" dirty="0"/>
            <a:t> </a:t>
          </a:r>
          <a:r>
            <a:rPr lang="ru-RU" sz="2000" b="1" i="0" baseline="0" dirty="0"/>
            <a:t>наследственность, генетическая предрасположенность к психотическим реакциям </a:t>
          </a:r>
          <a:endParaRPr lang="ru-RU" sz="2000" b="1" dirty="0"/>
        </a:p>
      </dgm:t>
    </dgm:pt>
    <dgm:pt modelId="{9B7B38B7-B4FE-4185-8A6B-DD2AB21920B0}" type="parTrans" cxnId="{8CBB151B-B88D-4A9D-9B0E-49C1D4A4373B}">
      <dgm:prSet/>
      <dgm:spPr/>
      <dgm:t>
        <a:bodyPr/>
        <a:lstStyle/>
        <a:p>
          <a:endParaRPr lang="ru-RU"/>
        </a:p>
      </dgm:t>
    </dgm:pt>
    <dgm:pt modelId="{2E586DF2-2D9E-4F2D-BB1E-9ABE7E4C5361}" type="sibTrans" cxnId="{8CBB151B-B88D-4A9D-9B0E-49C1D4A4373B}">
      <dgm:prSet/>
      <dgm:spPr/>
      <dgm:t>
        <a:bodyPr/>
        <a:lstStyle/>
        <a:p>
          <a:endParaRPr lang="ru-RU"/>
        </a:p>
      </dgm:t>
    </dgm:pt>
    <dgm:pt modelId="{870E2ABE-D58D-40C5-BEC2-818D68316114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ru-RU" sz="2000" b="1" i="0" baseline="0" dirty="0"/>
            <a:t>Проблемный период взросления личности</a:t>
          </a:r>
          <a:endParaRPr lang="ru-RU" sz="2000" b="1" dirty="0"/>
        </a:p>
      </dgm:t>
    </dgm:pt>
    <dgm:pt modelId="{653FF926-7DF0-4648-9147-44CE05773578}" type="parTrans" cxnId="{CF2219E4-EA89-4A0E-A2B8-A1CD62083E1C}">
      <dgm:prSet/>
      <dgm:spPr/>
      <dgm:t>
        <a:bodyPr/>
        <a:lstStyle/>
        <a:p>
          <a:endParaRPr lang="ru-RU"/>
        </a:p>
      </dgm:t>
    </dgm:pt>
    <dgm:pt modelId="{D9D35C9E-EFE1-4BC4-908D-A4938A668A8F}" type="sibTrans" cxnId="{CF2219E4-EA89-4A0E-A2B8-A1CD62083E1C}">
      <dgm:prSet/>
      <dgm:spPr/>
      <dgm:t>
        <a:bodyPr/>
        <a:lstStyle/>
        <a:p>
          <a:endParaRPr lang="ru-RU"/>
        </a:p>
      </dgm:t>
    </dgm:pt>
    <dgm:pt modelId="{FE20D1A3-0539-40F7-B752-07C934A4C805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ru-RU" sz="2000" b="1" dirty="0"/>
            <a:t>Неудачная (неразделенная) любовь</a:t>
          </a:r>
        </a:p>
      </dgm:t>
    </dgm:pt>
    <dgm:pt modelId="{E51B0020-AE9A-4D4D-A9A5-17B6C2BD494F}" type="parTrans" cxnId="{008C33A1-D253-4361-B6D6-A9D2025A29BA}">
      <dgm:prSet/>
      <dgm:spPr/>
      <dgm:t>
        <a:bodyPr/>
        <a:lstStyle/>
        <a:p>
          <a:endParaRPr lang="ru-RU"/>
        </a:p>
      </dgm:t>
    </dgm:pt>
    <dgm:pt modelId="{EE167F53-1396-4891-9B56-90A0B7F2E6E3}" type="sibTrans" cxnId="{008C33A1-D253-4361-B6D6-A9D2025A29BA}">
      <dgm:prSet/>
      <dgm:spPr/>
      <dgm:t>
        <a:bodyPr/>
        <a:lstStyle/>
        <a:p>
          <a:endParaRPr lang="ru-RU"/>
        </a:p>
      </dgm:t>
    </dgm:pt>
    <dgm:pt modelId="{F3E5DE99-5173-4BFC-B43A-89B3910767FB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ru-RU" sz="2000" b="1" dirty="0"/>
            <a:t>Пережитое сексуальное или физическое насилие</a:t>
          </a:r>
        </a:p>
      </dgm:t>
    </dgm:pt>
    <dgm:pt modelId="{686A41BB-6489-48F1-A9C1-20A7909253B0}" type="parTrans" cxnId="{8085DC4A-47EE-4F81-A11F-00D75D4735D7}">
      <dgm:prSet/>
      <dgm:spPr/>
      <dgm:t>
        <a:bodyPr/>
        <a:lstStyle/>
        <a:p>
          <a:endParaRPr lang="ru-RU"/>
        </a:p>
      </dgm:t>
    </dgm:pt>
    <dgm:pt modelId="{E17AF3DE-036B-42EC-8175-36655AA24B90}" type="sibTrans" cxnId="{8085DC4A-47EE-4F81-A11F-00D75D4735D7}">
      <dgm:prSet/>
      <dgm:spPr/>
      <dgm:t>
        <a:bodyPr/>
        <a:lstStyle/>
        <a:p>
          <a:endParaRPr lang="ru-RU"/>
        </a:p>
      </dgm:t>
    </dgm:pt>
    <dgm:pt modelId="{D1D0EC4D-8A44-4C80-9C70-D68B34EFEB3A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ru-RU" sz="2000" b="1" dirty="0"/>
            <a:t>Регулярные издевательства сверстников</a:t>
          </a:r>
        </a:p>
      </dgm:t>
    </dgm:pt>
    <dgm:pt modelId="{834279DC-4FAE-482A-927F-9907DBC5494D}" type="parTrans" cxnId="{21360934-D778-4A20-B024-631F5FFF098F}">
      <dgm:prSet/>
      <dgm:spPr/>
      <dgm:t>
        <a:bodyPr/>
        <a:lstStyle/>
        <a:p>
          <a:endParaRPr lang="ru-RU"/>
        </a:p>
      </dgm:t>
    </dgm:pt>
    <dgm:pt modelId="{6220D2B7-14EC-43C8-8F4E-12AF66408AA4}" type="sibTrans" cxnId="{21360934-D778-4A20-B024-631F5FFF098F}">
      <dgm:prSet/>
      <dgm:spPr/>
      <dgm:t>
        <a:bodyPr/>
        <a:lstStyle/>
        <a:p>
          <a:endParaRPr lang="ru-RU"/>
        </a:p>
      </dgm:t>
    </dgm:pt>
    <dgm:pt modelId="{0B2658F1-39CF-4BE1-AE1E-FD6523766599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ru-RU" sz="2000" b="1" dirty="0"/>
            <a:t>Неудачи в учебной деятельности, провалы творческих проектов    </a:t>
          </a:r>
        </a:p>
      </dgm:t>
    </dgm:pt>
    <dgm:pt modelId="{19E2A51B-5B5D-46D4-B1A1-C996E4878023}" type="parTrans" cxnId="{811B4C4B-CCF4-4218-83BA-019737D6218E}">
      <dgm:prSet/>
      <dgm:spPr/>
      <dgm:t>
        <a:bodyPr/>
        <a:lstStyle/>
        <a:p>
          <a:endParaRPr lang="ru-RU"/>
        </a:p>
      </dgm:t>
    </dgm:pt>
    <dgm:pt modelId="{B82B8001-9119-4DF1-A813-A1B579F4AA75}" type="sibTrans" cxnId="{811B4C4B-CCF4-4218-83BA-019737D6218E}">
      <dgm:prSet/>
      <dgm:spPr/>
      <dgm:t>
        <a:bodyPr/>
        <a:lstStyle/>
        <a:p>
          <a:endParaRPr lang="ru-RU"/>
        </a:p>
      </dgm:t>
    </dgm:pt>
    <dgm:pt modelId="{700662AC-A943-47AA-961A-86A64559F4F9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ru-RU" sz="2000" b="1" dirty="0"/>
            <a:t>Социальная изоляция, вынужденное выпадение из общества</a:t>
          </a:r>
        </a:p>
      </dgm:t>
    </dgm:pt>
    <dgm:pt modelId="{532F047A-4BF7-4D45-AC89-F615DCA7232D}" type="parTrans" cxnId="{E9A94B46-391E-4F31-ACBF-E8AA87A818AF}">
      <dgm:prSet/>
      <dgm:spPr/>
      <dgm:t>
        <a:bodyPr/>
        <a:lstStyle/>
        <a:p>
          <a:endParaRPr lang="ru-RU"/>
        </a:p>
      </dgm:t>
    </dgm:pt>
    <dgm:pt modelId="{7BE1E774-A8A4-4309-A9C4-1CB371C86A67}" type="sibTrans" cxnId="{E9A94B46-391E-4F31-ACBF-E8AA87A818AF}">
      <dgm:prSet/>
      <dgm:spPr/>
      <dgm:t>
        <a:bodyPr/>
        <a:lstStyle/>
        <a:p>
          <a:endParaRPr lang="ru-RU"/>
        </a:p>
      </dgm:t>
    </dgm:pt>
    <dgm:pt modelId="{45153D59-E4A0-4A71-9CE9-468EF60D23CF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ru-RU" sz="2000" b="1" dirty="0"/>
            <a:t>Пребывание в экстремальных условиях</a:t>
          </a:r>
        </a:p>
      </dgm:t>
    </dgm:pt>
    <dgm:pt modelId="{27775D13-04FC-4652-AFE8-C81F5DE5F71F}" type="parTrans" cxnId="{BFDC1307-2EC7-4303-8BEA-0EE520033C96}">
      <dgm:prSet/>
      <dgm:spPr/>
      <dgm:t>
        <a:bodyPr/>
        <a:lstStyle/>
        <a:p>
          <a:endParaRPr lang="ru-RU"/>
        </a:p>
      </dgm:t>
    </dgm:pt>
    <dgm:pt modelId="{713DA6A7-46DD-4F87-BBC8-9E0CAEDF2D4D}" type="sibTrans" cxnId="{BFDC1307-2EC7-4303-8BEA-0EE520033C96}">
      <dgm:prSet/>
      <dgm:spPr/>
      <dgm:t>
        <a:bodyPr/>
        <a:lstStyle/>
        <a:p>
          <a:endParaRPr lang="ru-RU"/>
        </a:p>
      </dgm:t>
    </dgm:pt>
    <dgm:pt modelId="{900470F2-5E0A-487D-8549-E7C9B51BF3C7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ru-RU" sz="2000" b="1" dirty="0"/>
            <a:t>Финансовые проблемы </a:t>
          </a:r>
        </a:p>
      </dgm:t>
    </dgm:pt>
    <dgm:pt modelId="{2D72A9B5-0CBD-4EAA-9F5F-F98BF6518039}" type="parTrans" cxnId="{45078484-AA88-42F3-9665-3D41E5082A53}">
      <dgm:prSet/>
      <dgm:spPr/>
      <dgm:t>
        <a:bodyPr/>
        <a:lstStyle/>
        <a:p>
          <a:endParaRPr lang="ru-RU"/>
        </a:p>
      </dgm:t>
    </dgm:pt>
    <dgm:pt modelId="{FA2921F9-9A1E-4D07-A021-0CAEC8451C9A}" type="sibTrans" cxnId="{45078484-AA88-42F3-9665-3D41E5082A53}">
      <dgm:prSet/>
      <dgm:spPr/>
      <dgm:t>
        <a:bodyPr/>
        <a:lstStyle/>
        <a:p>
          <a:endParaRPr lang="ru-RU"/>
        </a:p>
      </dgm:t>
    </dgm:pt>
    <dgm:pt modelId="{195C90FF-D90E-4D29-92B5-D875B6468CD0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ru-RU" sz="2000" b="1" dirty="0"/>
            <a:t>Разглашение конфиденциальной информации</a:t>
          </a:r>
        </a:p>
      </dgm:t>
    </dgm:pt>
    <dgm:pt modelId="{4361D5FD-21EF-4FB2-AF7F-6ABC2B7C4C54}" type="parTrans" cxnId="{1D3065CC-3E5F-405B-9ABF-9B6DB4E03CAC}">
      <dgm:prSet/>
      <dgm:spPr/>
      <dgm:t>
        <a:bodyPr/>
        <a:lstStyle/>
        <a:p>
          <a:endParaRPr lang="ru-RU"/>
        </a:p>
      </dgm:t>
    </dgm:pt>
    <dgm:pt modelId="{70F049B2-9E88-4CE5-B5AD-24B14398896D}" type="sibTrans" cxnId="{1D3065CC-3E5F-405B-9ABF-9B6DB4E03CAC}">
      <dgm:prSet/>
      <dgm:spPr/>
      <dgm:t>
        <a:bodyPr/>
        <a:lstStyle/>
        <a:p>
          <a:endParaRPr lang="ru-RU"/>
        </a:p>
      </dgm:t>
    </dgm:pt>
    <dgm:pt modelId="{941C3063-3F23-45CF-96EF-27DC2319A1A5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ru-RU" sz="2000" b="1" dirty="0"/>
            <a:t>Тяжелый соматический недуг</a:t>
          </a:r>
          <a:r>
            <a:rPr lang="ru-RU" sz="2000" b="1" i="0" baseline="0" dirty="0"/>
            <a:t> </a:t>
          </a:r>
          <a:endParaRPr lang="ru-RU" sz="2000" b="1" dirty="0"/>
        </a:p>
      </dgm:t>
    </dgm:pt>
    <dgm:pt modelId="{865690B7-2438-42C2-9634-E23E73C450BA}" type="parTrans" cxnId="{BD7AE6C5-2120-4600-BB8A-8652DFF3D032}">
      <dgm:prSet/>
      <dgm:spPr/>
      <dgm:t>
        <a:bodyPr/>
        <a:lstStyle/>
        <a:p>
          <a:endParaRPr lang="ru-RU"/>
        </a:p>
      </dgm:t>
    </dgm:pt>
    <dgm:pt modelId="{468792B6-1186-4F14-8E79-071F470A4E2A}" type="sibTrans" cxnId="{BD7AE6C5-2120-4600-BB8A-8652DFF3D032}">
      <dgm:prSet/>
      <dgm:spPr/>
      <dgm:t>
        <a:bodyPr/>
        <a:lstStyle/>
        <a:p>
          <a:endParaRPr lang="ru-RU"/>
        </a:p>
      </dgm:t>
    </dgm:pt>
    <dgm:pt modelId="{B1944E09-ED25-46A8-A960-ED54E8A9FAB0}" type="pres">
      <dgm:prSet presAssocID="{96436C02-B421-4CC1-83D6-6B75ED62A6D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2BB69A-4509-48C9-9F2E-61472C4A91EC}" type="pres">
      <dgm:prSet presAssocID="{96436C02-B421-4CC1-83D6-6B75ED62A6D7}" presName="cycle" presStyleCnt="0"/>
      <dgm:spPr/>
    </dgm:pt>
    <dgm:pt modelId="{491B85DB-74D7-424D-B25D-C1FEF705936B}" type="pres">
      <dgm:prSet presAssocID="{5D5917B6-1FB8-4CB5-9861-2370D1BB7BC5}" presName="nodeFirstNode" presStyleLbl="node1" presStyleIdx="0" presStyleCnt="12" custScaleX="204899" custScaleY="317122" custRadScaleRad="20904" custRadScaleInc="1423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392048-3A1A-47F8-AC60-2B823D05C9E9}" type="pres">
      <dgm:prSet presAssocID="{9014874F-990B-4F75-9E0B-B089CDAE7BFB}" presName="sibTransFirstNode" presStyleLbl="bgShp" presStyleIdx="0" presStyleCnt="1" custScaleX="114880" custLinFactNeighborX="1055" custLinFactNeighborY="-38603"/>
      <dgm:spPr/>
      <dgm:t>
        <a:bodyPr/>
        <a:lstStyle/>
        <a:p>
          <a:endParaRPr lang="ru-RU"/>
        </a:p>
      </dgm:t>
    </dgm:pt>
    <dgm:pt modelId="{09DEDEEB-D6B4-4249-B26E-9FEF253A6320}" type="pres">
      <dgm:prSet presAssocID="{83691291-F81C-48AE-B52F-1C7F764F8A4A}" presName="nodeFollowingNodes" presStyleLbl="node1" presStyleIdx="1" presStyleCnt="12" custScaleX="269553" custScaleY="253449" custRadScaleRad="101437" custRadScaleInc="-3875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C134AC-6891-4477-9764-1ADA1A74C44F}" type="pres">
      <dgm:prSet presAssocID="{870E2ABE-D58D-40C5-BEC2-818D68316114}" presName="nodeFollowingNodes" presStyleLbl="node1" presStyleIdx="2" presStyleCnt="12" custScaleX="202877" custScaleY="165239" custRadScaleRad="120714" custRadScaleInc="220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46D291-6BBF-4934-937B-C1758C12640A}" type="pres">
      <dgm:prSet presAssocID="{FE20D1A3-0539-40F7-B752-07C934A4C805}" presName="nodeFollowingNodes" presStyleLbl="node1" presStyleIdx="3" presStyleCnt="12" custScaleX="189924" custScaleY="123066" custRadScaleRad="119052" custRadScaleInc="-253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B1A053-5C69-49A7-81EC-E80041A6EF1A}" type="pres">
      <dgm:prSet presAssocID="{F3E5DE99-5173-4BFC-B43A-89B3910767FB}" presName="nodeFollowingNodes" presStyleLbl="node1" presStyleIdx="4" presStyleCnt="12" custScaleX="205957" custScaleY="176771" custRadScaleRad="119051" custRadScaleInc="-658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EE53E0-FF1B-489E-B01E-26E06F786CA7}" type="pres">
      <dgm:prSet presAssocID="{D1D0EC4D-8A44-4C80-9C70-D68B34EFEB3A}" presName="nodeFollowingNodes" presStyleLbl="node1" presStyleIdx="5" presStyleCnt="12" custScaleX="177449" custScaleY="129200" custRadScaleRad="131880" custRadScaleInc="3196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ECFBEB-C813-4D88-9DEA-A7CD9B51C454}" type="pres">
      <dgm:prSet presAssocID="{0B2658F1-39CF-4BE1-AE1E-FD6523766599}" presName="nodeFollowingNodes" presStyleLbl="node1" presStyleIdx="6" presStyleCnt="12" custScaleX="222901" custScaleY="203617" custRadScaleRad="76392" custRadScaleInc="41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312462-00FE-4FF1-B6A8-BD39DEFD47F6}" type="pres">
      <dgm:prSet presAssocID="{700662AC-A943-47AA-961A-86A64559F4F9}" presName="nodeFollowingNodes" presStyleLbl="node1" presStyleIdx="7" presStyleCnt="12" custScaleX="246662" custScaleY="186491" custRadScaleRad="124561" custRadScaleInc="-2984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5F18D1-596D-4218-A611-08DA1D0281FF}" type="pres">
      <dgm:prSet presAssocID="{45153D59-E4A0-4A71-9CE9-468EF60D23CF}" presName="nodeFollowingNodes" presStyleLbl="node1" presStyleIdx="8" presStyleCnt="12" custScaleX="267047" custScaleY="163433" custRadScaleRad="103695" custRadScaleInc="496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7502D9-A2E5-4D31-AB26-37E4235951D5}" type="pres">
      <dgm:prSet presAssocID="{900470F2-5E0A-487D-8549-E7C9B51BF3C7}" presName="nodeFollowingNodes" presStyleLbl="node1" presStyleIdx="9" presStyleCnt="12" custScaleX="144154" custRadScaleRad="99406" custRadScaleInc="3511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ECC5CA-8F72-4DBA-8E7A-A86F6DEB4D2D}" type="pres">
      <dgm:prSet presAssocID="{195C90FF-D90E-4D29-92B5-D875B6468CD0}" presName="nodeFollowingNodes" presStyleLbl="node1" presStyleIdx="10" presStyleCnt="12" custScaleX="237872" custScaleY="130646" custRadScaleRad="110911" custRadScaleInc="444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D23560-4CB5-44F4-84CC-47AC89824E99}" type="pres">
      <dgm:prSet presAssocID="{941C3063-3F23-45CF-96EF-27DC2319A1A5}" presName="nodeFollowingNodes" presStyleLbl="node1" presStyleIdx="11" presStyleCnt="12" custScaleX="162281" custScaleY="146131" custRadScaleRad="130502" custRadScaleInc="2718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C28D12-A254-4DC1-B43A-7FB061625813}" type="presOf" srcId="{FE20D1A3-0539-40F7-B752-07C934A4C805}" destId="{6046D291-6BBF-4934-937B-C1758C12640A}" srcOrd="0" destOrd="0" presId="urn:microsoft.com/office/officeart/2005/8/layout/cycle3"/>
    <dgm:cxn modelId="{008C33A1-D253-4361-B6D6-A9D2025A29BA}" srcId="{96436C02-B421-4CC1-83D6-6B75ED62A6D7}" destId="{FE20D1A3-0539-40F7-B752-07C934A4C805}" srcOrd="3" destOrd="0" parTransId="{E51B0020-AE9A-4D4D-A9A5-17B6C2BD494F}" sibTransId="{EE167F53-1396-4891-9B56-90A0B7F2E6E3}"/>
    <dgm:cxn modelId="{1D3065CC-3E5F-405B-9ABF-9B6DB4E03CAC}" srcId="{96436C02-B421-4CC1-83D6-6B75ED62A6D7}" destId="{195C90FF-D90E-4D29-92B5-D875B6468CD0}" srcOrd="10" destOrd="0" parTransId="{4361D5FD-21EF-4FB2-AF7F-6ABC2B7C4C54}" sibTransId="{70F049B2-9E88-4CE5-B5AD-24B14398896D}"/>
    <dgm:cxn modelId="{B5CAE63D-3203-4F0E-80E3-8603EFE3B1EF}" type="presOf" srcId="{9014874F-990B-4F75-9E0B-B089CDAE7BFB}" destId="{9E392048-3A1A-47F8-AC60-2B823D05C9E9}" srcOrd="0" destOrd="0" presId="urn:microsoft.com/office/officeart/2005/8/layout/cycle3"/>
    <dgm:cxn modelId="{8CBB151B-B88D-4A9D-9B0E-49C1D4A4373B}" srcId="{96436C02-B421-4CC1-83D6-6B75ED62A6D7}" destId="{83691291-F81C-48AE-B52F-1C7F764F8A4A}" srcOrd="1" destOrd="0" parTransId="{9B7B38B7-B4FE-4185-8A6B-DD2AB21920B0}" sibTransId="{2E586DF2-2D9E-4F2D-BB1E-9ABE7E4C5361}"/>
    <dgm:cxn modelId="{19516DFC-5FC3-4CD3-AD7F-8AC7E2CD3EF7}" type="presOf" srcId="{0B2658F1-39CF-4BE1-AE1E-FD6523766599}" destId="{F4ECFBEB-C813-4D88-9DEA-A7CD9B51C454}" srcOrd="0" destOrd="0" presId="urn:microsoft.com/office/officeart/2005/8/layout/cycle3"/>
    <dgm:cxn modelId="{BFDC1307-2EC7-4303-8BEA-0EE520033C96}" srcId="{96436C02-B421-4CC1-83D6-6B75ED62A6D7}" destId="{45153D59-E4A0-4A71-9CE9-468EF60D23CF}" srcOrd="8" destOrd="0" parTransId="{27775D13-04FC-4652-AFE8-C81F5DE5F71F}" sibTransId="{713DA6A7-46DD-4F87-BBC8-9E0CAEDF2D4D}"/>
    <dgm:cxn modelId="{F38C7203-6307-457D-AAED-871D914814FE}" type="presOf" srcId="{96436C02-B421-4CC1-83D6-6B75ED62A6D7}" destId="{B1944E09-ED25-46A8-A960-ED54E8A9FAB0}" srcOrd="0" destOrd="0" presId="urn:microsoft.com/office/officeart/2005/8/layout/cycle3"/>
    <dgm:cxn modelId="{45078484-AA88-42F3-9665-3D41E5082A53}" srcId="{96436C02-B421-4CC1-83D6-6B75ED62A6D7}" destId="{900470F2-5E0A-487D-8549-E7C9B51BF3C7}" srcOrd="9" destOrd="0" parTransId="{2D72A9B5-0CBD-4EAA-9F5F-F98BF6518039}" sibTransId="{FA2921F9-9A1E-4D07-A021-0CAEC8451C9A}"/>
    <dgm:cxn modelId="{F6C3C16A-A0AF-4EF1-9F11-167E348FF310}" type="presOf" srcId="{870E2ABE-D58D-40C5-BEC2-818D68316114}" destId="{40C134AC-6891-4477-9764-1ADA1A74C44F}" srcOrd="0" destOrd="0" presId="urn:microsoft.com/office/officeart/2005/8/layout/cycle3"/>
    <dgm:cxn modelId="{0D6CB6B4-655B-4B31-802B-111D0ACBB2C2}" type="presOf" srcId="{F3E5DE99-5173-4BFC-B43A-89B3910767FB}" destId="{BCB1A053-5C69-49A7-81EC-E80041A6EF1A}" srcOrd="0" destOrd="0" presId="urn:microsoft.com/office/officeart/2005/8/layout/cycle3"/>
    <dgm:cxn modelId="{11490213-2509-43FE-B61B-0857DFCA4435}" type="presOf" srcId="{900470F2-5E0A-487D-8549-E7C9B51BF3C7}" destId="{657502D9-A2E5-4D31-AB26-37E4235951D5}" srcOrd="0" destOrd="0" presId="urn:microsoft.com/office/officeart/2005/8/layout/cycle3"/>
    <dgm:cxn modelId="{653CEEE1-ECF4-45E2-A970-C31A51DAF719}" type="presOf" srcId="{D1D0EC4D-8A44-4C80-9C70-D68B34EFEB3A}" destId="{6BEE53E0-FF1B-489E-B01E-26E06F786CA7}" srcOrd="0" destOrd="0" presId="urn:microsoft.com/office/officeart/2005/8/layout/cycle3"/>
    <dgm:cxn modelId="{0798488C-6F33-44E6-BE81-A7876A591EB5}" type="presOf" srcId="{5D5917B6-1FB8-4CB5-9861-2370D1BB7BC5}" destId="{491B85DB-74D7-424D-B25D-C1FEF705936B}" srcOrd="0" destOrd="0" presId="urn:microsoft.com/office/officeart/2005/8/layout/cycle3"/>
    <dgm:cxn modelId="{CD335027-AAC8-4D4B-810B-FE9B1B225A2F}" type="presOf" srcId="{195C90FF-D90E-4D29-92B5-D875B6468CD0}" destId="{F5ECC5CA-8F72-4DBA-8E7A-A86F6DEB4D2D}" srcOrd="0" destOrd="0" presId="urn:microsoft.com/office/officeart/2005/8/layout/cycle3"/>
    <dgm:cxn modelId="{CF2219E4-EA89-4A0E-A2B8-A1CD62083E1C}" srcId="{96436C02-B421-4CC1-83D6-6B75ED62A6D7}" destId="{870E2ABE-D58D-40C5-BEC2-818D68316114}" srcOrd="2" destOrd="0" parTransId="{653FF926-7DF0-4648-9147-44CE05773578}" sibTransId="{D9D35C9E-EFE1-4BC4-908D-A4938A668A8F}"/>
    <dgm:cxn modelId="{56CF91F6-F4C0-4D06-96A6-FFB1CE7E4420}" type="presOf" srcId="{700662AC-A943-47AA-961A-86A64559F4F9}" destId="{95312462-00FE-4FF1-B6A8-BD39DEFD47F6}" srcOrd="0" destOrd="0" presId="urn:microsoft.com/office/officeart/2005/8/layout/cycle3"/>
    <dgm:cxn modelId="{017214A7-B7A5-4E47-9D1B-24C43B5DB2EF}" type="presOf" srcId="{45153D59-E4A0-4A71-9CE9-468EF60D23CF}" destId="{A05F18D1-596D-4218-A611-08DA1D0281FF}" srcOrd="0" destOrd="0" presId="urn:microsoft.com/office/officeart/2005/8/layout/cycle3"/>
    <dgm:cxn modelId="{BE6CE7B4-804C-4DB3-923D-C12BF0EDE094}" type="presOf" srcId="{941C3063-3F23-45CF-96EF-27DC2319A1A5}" destId="{C1D23560-4CB5-44F4-84CC-47AC89824E99}" srcOrd="0" destOrd="0" presId="urn:microsoft.com/office/officeart/2005/8/layout/cycle3"/>
    <dgm:cxn modelId="{21360934-D778-4A20-B024-631F5FFF098F}" srcId="{96436C02-B421-4CC1-83D6-6B75ED62A6D7}" destId="{D1D0EC4D-8A44-4C80-9C70-D68B34EFEB3A}" srcOrd="5" destOrd="0" parTransId="{834279DC-4FAE-482A-927F-9907DBC5494D}" sibTransId="{6220D2B7-14EC-43C8-8F4E-12AF66408AA4}"/>
    <dgm:cxn modelId="{811B4C4B-CCF4-4218-83BA-019737D6218E}" srcId="{96436C02-B421-4CC1-83D6-6B75ED62A6D7}" destId="{0B2658F1-39CF-4BE1-AE1E-FD6523766599}" srcOrd="6" destOrd="0" parTransId="{19E2A51B-5B5D-46D4-B1A1-C996E4878023}" sibTransId="{B82B8001-9119-4DF1-A813-A1B579F4AA75}"/>
    <dgm:cxn modelId="{32CAA80E-05DD-4186-B93F-75CC5DE1E0D5}" type="presOf" srcId="{83691291-F81C-48AE-B52F-1C7F764F8A4A}" destId="{09DEDEEB-D6B4-4249-B26E-9FEF253A6320}" srcOrd="0" destOrd="0" presId="urn:microsoft.com/office/officeart/2005/8/layout/cycle3"/>
    <dgm:cxn modelId="{BD7AE6C5-2120-4600-BB8A-8652DFF3D032}" srcId="{96436C02-B421-4CC1-83D6-6B75ED62A6D7}" destId="{941C3063-3F23-45CF-96EF-27DC2319A1A5}" srcOrd="11" destOrd="0" parTransId="{865690B7-2438-42C2-9634-E23E73C450BA}" sibTransId="{468792B6-1186-4F14-8E79-071F470A4E2A}"/>
    <dgm:cxn modelId="{E9A94B46-391E-4F31-ACBF-E8AA87A818AF}" srcId="{96436C02-B421-4CC1-83D6-6B75ED62A6D7}" destId="{700662AC-A943-47AA-961A-86A64559F4F9}" srcOrd="7" destOrd="0" parTransId="{532F047A-4BF7-4D45-AC89-F615DCA7232D}" sibTransId="{7BE1E774-A8A4-4309-A9C4-1CB371C86A67}"/>
    <dgm:cxn modelId="{8085DC4A-47EE-4F81-A11F-00D75D4735D7}" srcId="{96436C02-B421-4CC1-83D6-6B75ED62A6D7}" destId="{F3E5DE99-5173-4BFC-B43A-89B3910767FB}" srcOrd="4" destOrd="0" parTransId="{686A41BB-6489-48F1-A9C1-20A7909253B0}" sibTransId="{E17AF3DE-036B-42EC-8175-36655AA24B90}"/>
    <dgm:cxn modelId="{E8DB73D5-53A1-498C-BB6B-32A446024EBD}" srcId="{96436C02-B421-4CC1-83D6-6B75ED62A6D7}" destId="{5D5917B6-1FB8-4CB5-9861-2370D1BB7BC5}" srcOrd="0" destOrd="0" parTransId="{69FE551B-E76A-47B2-9E55-B8317B202B23}" sibTransId="{9014874F-990B-4F75-9E0B-B089CDAE7BFB}"/>
    <dgm:cxn modelId="{A76D97D6-C751-4D83-9E76-BC2B43DF467C}" type="presParOf" srcId="{B1944E09-ED25-46A8-A960-ED54E8A9FAB0}" destId="{F12BB69A-4509-48C9-9F2E-61472C4A91EC}" srcOrd="0" destOrd="0" presId="urn:microsoft.com/office/officeart/2005/8/layout/cycle3"/>
    <dgm:cxn modelId="{DF670401-1381-4BC0-A7D0-C3602BA09426}" type="presParOf" srcId="{F12BB69A-4509-48C9-9F2E-61472C4A91EC}" destId="{491B85DB-74D7-424D-B25D-C1FEF705936B}" srcOrd="0" destOrd="0" presId="urn:microsoft.com/office/officeart/2005/8/layout/cycle3"/>
    <dgm:cxn modelId="{9700121A-FB45-4915-BA9F-56E76239DD0E}" type="presParOf" srcId="{F12BB69A-4509-48C9-9F2E-61472C4A91EC}" destId="{9E392048-3A1A-47F8-AC60-2B823D05C9E9}" srcOrd="1" destOrd="0" presId="urn:microsoft.com/office/officeart/2005/8/layout/cycle3"/>
    <dgm:cxn modelId="{E65893E9-A6FE-4324-8F2F-32E8673E26D6}" type="presParOf" srcId="{F12BB69A-4509-48C9-9F2E-61472C4A91EC}" destId="{09DEDEEB-D6B4-4249-B26E-9FEF253A6320}" srcOrd="2" destOrd="0" presId="urn:microsoft.com/office/officeart/2005/8/layout/cycle3"/>
    <dgm:cxn modelId="{406A6E29-6130-4053-8836-66CAF0F014CB}" type="presParOf" srcId="{F12BB69A-4509-48C9-9F2E-61472C4A91EC}" destId="{40C134AC-6891-4477-9764-1ADA1A74C44F}" srcOrd="3" destOrd="0" presId="urn:microsoft.com/office/officeart/2005/8/layout/cycle3"/>
    <dgm:cxn modelId="{7C11087E-1A0F-48A3-BB16-E24236449CCA}" type="presParOf" srcId="{F12BB69A-4509-48C9-9F2E-61472C4A91EC}" destId="{6046D291-6BBF-4934-937B-C1758C12640A}" srcOrd="4" destOrd="0" presId="urn:microsoft.com/office/officeart/2005/8/layout/cycle3"/>
    <dgm:cxn modelId="{3AF47962-C1E7-4457-AD60-07DEB5C20F63}" type="presParOf" srcId="{F12BB69A-4509-48C9-9F2E-61472C4A91EC}" destId="{BCB1A053-5C69-49A7-81EC-E80041A6EF1A}" srcOrd="5" destOrd="0" presId="urn:microsoft.com/office/officeart/2005/8/layout/cycle3"/>
    <dgm:cxn modelId="{D6144DEC-ED7F-40DC-86E7-35F8201A0895}" type="presParOf" srcId="{F12BB69A-4509-48C9-9F2E-61472C4A91EC}" destId="{6BEE53E0-FF1B-489E-B01E-26E06F786CA7}" srcOrd="6" destOrd="0" presId="urn:microsoft.com/office/officeart/2005/8/layout/cycle3"/>
    <dgm:cxn modelId="{A74D556F-E901-4315-90AD-E5318907B7AF}" type="presParOf" srcId="{F12BB69A-4509-48C9-9F2E-61472C4A91EC}" destId="{F4ECFBEB-C813-4D88-9DEA-A7CD9B51C454}" srcOrd="7" destOrd="0" presId="urn:microsoft.com/office/officeart/2005/8/layout/cycle3"/>
    <dgm:cxn modelId="{450E5E27-D43F-4A06-8D59-08DF1050C94E}" type="presParOf" srcId="{F12BB69A-4509-48C9-9F2E-61472C4A91EC}" destId="{95312462-00FE-4FF1-B6A8-BD39DEFD47F6}" srcOrd="8" destOrd="0" presId="urn:microsoft.com/office/officeart/2005/8/layout/cycle3"/>
    <dgm:cxn modelId="{116DCB0E-3F5F-46FE-AB71-9DA14E14C53E}" type="presParOf" srcId="{F12BB69A-4509-48C9-9F2E-61472C4A91EC}" destId="{A05F18D1-596D-4218-A611-08DA1D0281FF}" srcOrd="9" destOrd="0" presId="urn:microsoft.com/office/officeart/2005/8/layout/cycle3"/>
    <dgm:cxn modelId="{1CA64736-FABC-4855-A31A-87E4644152BA}" type="presParOf" srcId="{F12BB69A-4509-48C9-9F2E-61472C4A91EC}" destId="{657502D9-A2E5-4D31-AB26-37E4235951D5}" srcOrd="10" destOrd="0" presId="urn:microsoft.com/office/officeart/2005/8/layout/cycle3"/>
    <dgm:cxn modelId="{8FD9372F-5599-42EB-842D-9BBB8799346A}" type="presParOf" srcId="{F12BB69A-4509-48C9-9F2E-61472C4A91EC}" destId="{F5ECC5CA-8F72-4DBA-8E7A-A86F6DEB4D2D}" srcOrd="11" destOrd="0" presId="urn:microsoft.com/office/officeart/2005/8/layout/cycle3"/>
    <dgm:cxn modelId="{7B1AF9FD-4554-4C85-968D-275573E1EA48}" type="presParOf" srcId="{F12BB69A-4509-48C9-9F2E-61472C4A91EC}" destId="{C1D23560-4CB5-44F4-84CC-47AC89824E99}" srcOrd="12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1D2233-9E0A-4A6E-9D09-EE0D242335BE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7C06EA-148C-40D9-937B-0DCD33170FF1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ru-RU" sz="2400" b="1" dirty="0">
              <a:solidFill>
                <a:srgbClr val="CC0099"/>
              </a:solidFill>
            </a:rPr>
            <a:t>ОСНОВНЫЕ  ЗАДАЧИ  ПРОФИЛАКТИКИ  СУИЦИДОВ</a:t>
          </a:r>
          <a:endParaRPr lang="ru-RU" sz="2400" dirty="0">
            <a:solidFill>
              <a:srgbClr val="CC0099"/>
            </a:solidFill>
          </a:endParaRPr>
        </a:p>
      </dgm:t>
    </dgm:pt>
    <dgm:pt modelId="{B3BD85B5-16D3-46DA-A2F5-6FCADF98281A}" type="parTrans" cxnId="{A20C9616-8DDF-4D80-9AD6-AD5C203DB279}">
      <dgm:prSet/>
      <dgm:spPr/>
      <dgm:t>
        <a:bodyPr/>
        <a:lstStyle/>
        <a:p>
          <a:endParaRPr lang="ru-RU"/>
        </a:p>
      </dgm:t>
    </dgm:pt>
    <dgm:pt modelId="{836AA93F-88D7-4237-B489-4FAEBD9E4FE0}" type="sibTrans" cxnId="{A20C9616-8DDF-4D80-9AD6-AD5C203DB279}">
      <dgm:prSet/>
      <dgm:spPr/>
      <dgm:t>
        <a:bodyPr/>
        <a:lstStyle/>
        <a:p>
          <a:endParaRPr lang="ru-RU"/>
        </a:p>
      </dgm:t>
    </dgm:pt>
    <dgm:pt modelId="{2CA4792A-B1F7-4EB6-ABAC-D1E184E2E28E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ru-RU" sz="2200" b="1" dirty="0"/>
            <a:t>Содействовать гармонизации социально-психологического климата в учреждении образования</a:t>
          </a:r>
        </a:p>
      </dgm:t>
    </dgm:pt>
    <dgm:pt modelId="{5BDBE9D7-3D23-472B-849C-42D81CCDCF41}" type="parTrans" cxnId="{D4BBE86C-E547-46B6-85A9-8139B1093D47}">
      <dgm:prSet/>
      <dgm:spPr/>
      <dgm:t>
        <a:bodyPr/>
        <a:lstStyle/>
        <a:p>
          <a:endParaRPr lang="ru-RU"/>
        </a:p>
      </dgm:t>
    </dgm:pt>
    <dgm:pt modelId="{86D7B56B-12B2-4CCD-8831-1C43D447BE0E}" type="sibTrans" cxnId="{D4BBE86C-E547-46B6-85A9-8139B1093D47}">
      <dgm:prSet/>
      <dgm:spPr/>
      <dgm:t>
        <a:bodyPr/>
        <a:lstStyle/>
        <a:p>
          <a:endParaRPr lang="ru-RU"/>
        </a:p>
      </dgm:t>
    </dgm:pt>
    <dgm:pt modelId="{BF012A14-BD74-4D8D-8E07-C47DAB231C8E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ru-RU" sz="2200" b="1" dirty="0"/>
            <a:t>Изучить особенности социального статуса обучающихся, с последующим выявлением подростков, нуждающихся в незамедлительной помощи</a:t>
          </a:r>
        </a:p>
      </dgm:t>
    </dgm:pt>
    <dgm:pt modelId="{2CA5BE4E-9314-47DC-868F-DA1333574546}" type="parTrans" cxnId="{B8B4D698-8D50-467A-A4E0-22D94055AA17}">
      <dgm:prSet/>
      <dgm:spPr/>
      <dgm:t>
        <a:bodyPr/>
        <a:lstStyle/>
        <a:p>
          <a:endParaRPr lang="ru-RU"/>
        </a:p>
      </dgm:t>
    </dgm:pt>
    <dgm:pt modelId="{515973F5-D896-45DF-B9B5-156975A87DDA}" type="sibTrans" cxnId="{B8B4D698-8D50-467A-A4E0-22D94055AA17}">
      <dgm:prSet/>
      <dgm:spPr/>
      <dgm:t>
        <a:bodyPr/>
        <a:lstStyle/>
        <a:p>
          <a:endParaRPr lang="ru-RU"/>
        </a:p>
      </dgm:t>
    </dgm:pt>
    <dgm:pt modelId="{51D49407-4F88-41E8-964A-2B230912D96A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ru-RU" sz="2200" b="1" dirty="0"/>
            <a:t>Повысить компетентность педагогов и родителей (законных представителей) в области профилактики </a:t>
          </a:r>
          <a:r>
            <a:rPr lang="ru-RU" sz="2200" b="1" dirty="0" err="1"/>
            <a:t>суицидоопасного</a:t>
          </a:r>
          <a:r>
            <a:rPr lang="ru-RU" sz="2200" b="1" dirty="0"/>
            <a:t> поведения, безопасного использования Интернет-ресурсов, рисков и угроз, связанных с использованием сети Интернет</a:t>
          </a:r>
        </a:p>
      </dgm:t>
    </dgm:pt>
    <dgm:pt modelId="{D2FB32F2-098A-4B3E-8E46-C5AC46E49059}" type="parTrans" cxnId="{0F0B5799-2F14-4871-925A-A29867AA9599}">
      <dgm:prSet/>
      <dgm:spPr/>
      <dgm:t>
        <a:bodyPr/>
        <a:lstStyle/>
        <a:p>
          <a:endParaRPr lang="ru-RU"/>
        </a:p>
      </dgm:t>
    </dgm:pt>
    <dgm:pt modelId="{C2F57783-36E1-4F66-992E-C6471DBA5184}" type="sibTrans" cxnId="{0F0B5799-2F14-4871-925A-A29867AA9599}">
      <dgm:prSet/>
      <dgm:spPr/>
      <dgm:t>
        <a:bodyPr/>
        <a:lstStyle/>
        <a:p>
          <a:endParaRPr lang="ru-RU"/>
        </a:p>
      </dgm:t>
    </dgm:pt>
    <dgm:pt modelId="{4C28AB09-4879-4BD1-8193-0BD73C5A0F61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ru-RU" sz="2200" b="1" dirty="0"/>
            <a:t>Оказать своевременную, эффективную индивидуально-ориентированную социально-педагогическую поддержку и психологическую помощь обучающимся, имеющим трудности в социализации, в общении со сверстниками, конфликтные взаимоотношения с родителями и т.д., обратив особое внимание на учащихся, имеющих статус изолированных в классе (группе)</a:t>
          </a:r>
        </a:p>
      </dgm:t>
    </dgm:pt>
    <dgm:pt modelId="{D202A57B-61CD-4446-901D-9FF2DCE0AED5}" type="parTrans" cxnId="{6C180A09-E4DB-426F-AFF8-7FF86B70E93D}">
      <dgm:prSet/>
      <dgm:spPr/>
      <dgm:t>
        <a:bodyPr/>
        <a:lstStyle/>
        <a:p>
          <a:endParaRPr lang="ru-RU"/>
        </a:p>
      </dgm:t>
    </dgm:pt>
    <dgm:pt modelId="{B91275B9-9E11-435B-9A83-1A2446910FAD}" type="sibTrans" cxnId="{6C180A09-E4DB-426F-AFF8-7FF86B70E93D}">
      <dgm:prSet/>
      <dgm:spPr/>
      <dgm:t>
        <a:bodyPr/>
        <a:lstStyle/>
        <a:p>
          <a:endParaRPr lang="ru-RU"/>
        </a:p>
      </dgm:t>
    </dgm:pt>
    <dgm:pt modelId="{320884E5-CF7B-4CCA-B880-70371BC02C7D}" type="pres">
      <dgm:prSet presAssocID="{1E1D2233-9E0A-4A6E-9D09-EE0D242335B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DE959F-BB24-4644-AF4F-A44D89F318B6}" type="pres">
      <dgm:prSet presAssocID="{4C28AB09-4879-4BD1-8193-0BD73C5A0F61}" presName="boxAndChildren" presStyleCnt="0"/>
      <dgm:spPr/>
    </dgm:pt>
    <dgm:pt modelId="{A09ED2BA-F39E-4426-BADA-B261C44AB1C3}" type="pres">
      <dgm:prSet presAssocID="{4C28AB09-4879-4BD1-8193-0BD73C5A0F61}" presName="parentTextBox" presStyleLbl="node1" presStyleIdx="0" presStyleCnt="5" custScaleY="2000000" custLinFactY="-9474" custLinFactNeighborX="-104" custLinFactNeighborY="-100000"/>
      <dgm:spPr/>
      <dgm:t>
        <a:bodyPr/>
        <a:lstStyle/>
        <a:p>
          <a:endParaRPr lang="ru-RU"/>
        </a:p>
      </dgm:t>
    </dgm:pt>
    <dgm:pt modelId="{46F017E8-007D-472C-B239-5A672AD1CC88}" type="pres">
      <dgm:prSet presAssocID="{C2F57783-36E1-4F66-992E-C6471DBA5184}" presName="sp" presStyleCnt="0"/>
      <dgm:spPr/>
    </dgm:pt>
    <dgm:pt modelId="{37FB128D-ECCE-4BD9-95B5-27B225B10803}" type="pres">
      <dgm:prSet presAssocID="{51D49407-4F88-41E8-964A-2B230912D96A}" presName="arrowAndChildren" presStyleCnt="0"/>
      <dgm:spPr/>
    </dgm:pt>
    <dgm:pt modelId="{9FE5C3E9-0DC9-4466-8186-6259B8E24A4F}" type="pres">
      <dgm:prSet presAssocID="{51D49407-4F88-41E8-964A-2B230912D96A}" presName="parentTextArrow" presStyleLbl="node1" presStyleIdx="1" presStyleCnt="5" custScaleY="1157276" custLinFactNeighborX="-104" custLinFactNeighborY="20337"/>
      <dgm:spPr/>
      <dgm:t>
        <a:bodyPr/>
        <a:lstStyle/>
        <a:p>
          <a:endParaRPr lang="ru-RU"/>
        </a:p>
      </dgm:t>
    </dgm:pt>
    <dgm:pt modelId="{14E64B80-1189-47AB-B5EA-6DB89CB5F544}" type="pres">
      <dgm:prSet presAssocID="{515973F5-D896-45DF-B9B5-156975A87DDA}" presName="sp" presStyleCnt="0"/>
      <dgm:spPr/>
    </dgm:pt>
    <dgm:pt modelId="{6A3B0285-CF34-42C2-A3D0-AE6E2AFEB203}" type="pres">
      <dgm:prSet presAssocID="{BF012A14-BD74-4D8D-8E07-C47DAB231C8E}" presName="arrowAndChildren" presStyleCnt="0"/>
      <dgm:spPr/>
    </dgm:pt>
    <dgm:pt modelId="{4108AB8C-7A78-4F41-9AAC-8A9D409EC258}" type="pres">
      <dgm:prSet presAssocID="{BF012A14-BD74-4D8D-8E07-C47DAB231C8E}" presName="parentTextArrow" presStyleLbl="node1" presStyleIdx="2" presStyleCnt="5" custScaleY="937249" custLinFactNeighborX="-104" custLinFactNeighborY="43890"/>
      <dgm:spPr/>
      <dgm:t>
        <a:bodyPr/>
        <a:lstStyle/>
        <a:p>
          <a:endParaRPr lang="ru-RU"/>
        </a:p>
      </dgm:t>
    </dgm:pt>
    <dgm:pt modelId="{51E93DA7-5433-49E1-AA3C-585C222FBB63}" type="pres">
      <dgm:prSet presAssocID="{86D7B56B-12B2-4CCD-8831-1C43D447BE0E}" presName="sp" presStyleCnt="0"/>
      <dgm:spPr/>
    </dgm:pt>
    <dgm:pt modelId="{C47D6E3B-F7A3-437D-84ED-E14FDE76D9EF}" type="pres">
      <dgm:prSet presAssocID="{2CA4792A-B1F7-4EB6-ABAC-D1E184E2E28E}" presName="arrowAndChildren" presStyleCnt="0"/>
      <dgm:spPr/>
    </dgm:pt>
    <dgm:pt modelId="{29DEEA2B-3156-4BDD-9688-6642440C8B55}" type="pres">
      <dgm:prSet presAssocID="{2CA4792A-B1F7-4EB6-ABAC-D1E184E2E28E}" presName="parentTextArrow" presStyleLbl="node1" presStyleIdx="3" presStyleCnt="5" custAng="0" custScaleY="616237" custLinFactNeighborX="-53" custLinFactNeighborY="80536"/>
      <dgm:spPr/>
      <dgm:t>
        <a:bodyPr/>
        <a:lstStyle/>
        <a:p>
          <a:endParaRPr lang="ru-RU"/>
        </a:p>
      </dgm:t>
    </dgm:pt>
    <dgm:pt modelId="{25AC67FA-8807-4FB9-A2AF-6837C4B4A583}" type="pres">
      <dgm:prSet presAssocID="{836AA93F-88D7-4237-B489-4FAEBD9E4FE0}" presName="sp" presStyleCnt="0"/>
      <dgm:spPr/>
    </dgm:pt>
    <dgm:pt modelId="{2D16BD83-CA32-417C-959E-0990EAC37554}" type="pres">
      <dgm:prSet presAssocID="{897C06EA-148C-40D9-937B-0DCD33170FF1}" presName="arrowAndChildren" presStyleCnt="0"/>
      <dgm:spPr/>
    </dgm:pt>
    <dgm:pt modelId="{5AE4D7D6-E903-4503-B522-0460DBDC808B}" type="pres">
      <dgm:prSet presAssocID="{897C06EA-148C-40D9-937B-0DCD33170FF1}" presName="parentTextArrow" presStyleLbl="node1" presStyleIdx="4" presStyleCnt="5" custScaleY="344308" custLinFactNeighborX="-104" custLinFactNeighborY="30840"/>
      <dgm:spPr/>
      <dgm:t>
        <a:bodyPr/>
        <a:lstStyle/>
        <a:p>
          <a:endParaRPr lang="ru-RU"/>
        </a:p>
      </dgm:t>
    </dgm:pt>
  </dgm:ptLst>
  <dgm:cxnLst>
    <dgm:cxn modelId="{B8B4D698-8D50-467A-A4E0-22D94055AA17}" srcId="{1E1D2233-9E0A-4A6E-9D09-EE0D242335BE}" destId="{BF012A14-BD74-4D8D-8E07-C47DAB231C8E}" srcOrd="2" destOrd="0" parTransId="{2CA5BE4E-9314-47DC-868F-DA1333574546}" sibTransId="{515973F5-D896-45DF-B9B5-156975A87DDA}"/>
    <dgm:cxn modelId="{428782D2-C05C-4825-8518-CD7DB0994103}" type="presOf" srcId="{BF012A14-BD74-4D8D-8E07-C47DAB231C8E}" destId="{4108AB8C-7A78-4F41-9AAC-8A9D409EC258}" srcOrd="0" destOrd="0" presId="urn:microsoft.com/office/officeart/2005/8/layout/process4"/>
    <dgm:cxn modelId="{19E012A6-D870-4A98-84EB-1C50226F3DC0}" type="presOf" srcId="{4C28AB09-4879-4BD1-8193-0BD73C5A0F61}" destId="{A09ED2BA-F39E-4426-BADA-B261C44AB1C3}" srcOrd="0" destOrd="0" presId="urn:microsoft.com/office/officeart/2005/8/layout/process4"/>
    <dgm:cxn modelId="{43FD47CA-2E17-4CC8-9517-71AEFE4BA608}" type="presOf" srcId="{2CA4792A-B1F7-4EB6-ABAC-D1E184E2E28E}" destId="{29DEEA2B-3156-4BDD-9688-6642440C8B55}" srcOrd="0" destOrd="0" presId="urn:microsoft.com/office/officeart/2005/8/layout/process4"/>
    <dgm:cxn modelId="{EBB5A125-6A5D-43BF-84C5-C45CD03955A0}" type="presOf" srcId="{1E1D2233-9E0A-4A6E-9D09-EE0D242335BE}" destId="{320884E5-CF7B-4CCA-B880-70371BC02C7D}" srcOrd="0" destOrd="0" presId="urn:microsoft.com/office/officeart/2005/8/layout/process4"/>
    <dgm:cxn modelId="{A20C9616-8DDF-4D80-9AD6-AD5C203DB279}" srcId="{1E1D2233-9E0A-4A6E-9D09-EE0D242335BE}" destId="{897C06EA-148C-40D9-937B-0DCD33170FF1}" srcOrd="0" destOrd="0" parTransId="{B3BD85B5-16D3-46DA-A2F5-6FCADF98281A}" sibTransId="{836AA93F-88D7-4237-B489-4FAEBD9E4FE0}"/>
    <dgm:cxn modelId="{D4BBE86C-E547-46B6-85A9-8139B1093D47}" srcId="{1E1D2233-9E0A-4A6E-9D09-EE0D242335BE}" destId="{2CA4792A-B1F7-4EB6-ABAC-D1E184E2E28E}" srcOrd="1" destOrd="0" parTransId="{5BDBE9D7-3D23-472B-849C-42D81CCDCF41}" sibTransId="{86D7B56B-12B2-4CCD-8831-1C43D447BE0E}"/>
    <dgm:cxn modelId="{0F0B5799-2F14-4871-925A-A29867AA9599}" srcId="{1E1D2233-9E0A-4A6E-9D09-EE0D242335BE}" destId="{51D49407-4F88-41E8-964A-2B230912D96A}" srcOrd="3" destOrd="0" parTransId="{D2FB32F2-098A-4B3E-8E46-C5AC46E49059}" sibTransId="{C2F57783-36E1-4F66-992E-C6471DBA5184}"/>
    <dgm:cxn modelId="{851976A1-1D72-4206-9426-709B83F095CA}" type="presOf" srcId="{897C06EA-148C-40D9-937B-0DCD33170FF1}" destId="{5AE4D7D6-E903-4503-B522-0460DBDC808B}" srcOrd="0" destOrd="0" presId="urn:microsoft.com/office/officeart/2005/8/layout/process4"/>
    <dgm:cxn modelId="{6C180A09-E4DB-426F-AFF8-7FF86B70E93D}" srcId="{1E1D2233-9E0A-4A6E-9D09-EE0D242335BE}" destId="{4C28AB09-4879-4BD1-8193-0BD73C5A0F61}" srcOrd="4" destOrd="0" parTransId="{D202A57B-61CD-4446-901D-9FF2DCE0AED5}" sibTransId="{B91275B9-9E11-435B-9A83-1A2446910FAD}"/>
    <dgm:cxn modelId="{10608BEA-728D-4D8C-AEAC-CA858B770101}" type="presOf" srcId="{51D49407-4F88-41E8-964A-2B230912D96A}" destId="{9FE5C3E9-0DC9-4466-8186-6259B8E24A4F}" srcOrd="0" destOrd="0" presId="urn:microsoft.com/office/officeart/2005/8/layout/process4"/>
    <dgm:cxn modelId="{8BF8E020-AE8B-4193-B1B5-C1A7124E75EC}" type="presParOf" srcId="{320884E5-CF7B-4CCA-B880-70371BC02C7D}" destId="{7FDE959F-BB24-4644-AF4F-A44D89F318B6}" srcOrd="0" destOrd="0" presId="urn:microsoft.com/office/officeart/2005/8/layout/process4"/>
    <dgm:cxn modelId="{05B4BF48-D358-49B1-8C0C-1E6712446C8C}" type="presParOf" srcId="{7FDE959F-BB24-4644-AF4F-A44D89F318B6}" destId="{A09ED2BA-F39E-4426-BADA-B261C44AB1C3}" srcOrd="0" destOrd="0" presId="urn:microsoft.com/office/officeart/2005/8/layout/process4"/>
    <dgm:cxn modelId="{708AA6FF-72F1-4982-9318-10E362051665}" type="presParOf" srcId="{320884E5-CF7B-4CCA-B880-70371BC02C7D}" destId="{46F017E8-007D-472C-B239-5A672AD1CC88}" srcOrd="1" destOrd="0" presId="urn:microsoft.com/office/officeart/2005/8/layout/process4"/>
    <dgm:cxn modelId="{C13CAF0C-F094-478D-AFE1-3B62C036DCEB}" type="presParOf" srcId="{320884E5-CF7B-4CCA-B880-70371BC02C7D}" destId="{37FB128D-ECCE-4BD9-95B5-27B225B10803}" srcOrd="2" destOrd="0" presId="urn:microsoft.com/office/officeart/2005/8/layout/process4"/>
    <dgm:cxn modelId="{26B1C5DF-2B96-435D-9D3C-40DF3EA24F9C}" type="presParOf" srcId="{37FB128D-ECCE-4BD9-95B5-27B225B10803}" destId="{9FE5C3E9-0DC9-4466-8186-6259B8E24A4F}" srcOrd="0" destOrd="0" presId="urn:microsoft.com/office/officeart/2005/8/layout/process4"/>
    <dgm:cxn modelId="{980DF6D9-7BD3-4041-9D15-5C5031289AF9}" type="presParOf" srcId="{320884E5-CF7B-4CCA-B880-70371BC02C7D}" destId="{14E64B80-1189-47AB-B5EA-6DB89CB5F544}" srcOrd="3" destOrd="0" presId="urn:microsoft.com/office/officeart/2005/8/layout/process4"/>
    <dgm:cxn modelId="{0960696B-A982-41F9-9D0C-05BF3F47A5F7}" type="presParOf" srcId="{320884E5-CF7B-4CCA-B880-70371BC02C7D}" destId="{6A3B0285-CF34-42C2-A3D0-AE6E2AFEB203}" srcOrd="4" destOrd="0" presId="urn:microsoft.com/office/officeart/2005/8/layout/process4"/>
    <dgm:cxn modelId="{4426342D-E977-4C19-A5C4-856FA63C7948}" type="presParOf" srcId="{6A3B0285-CF34-42C2-A3D0-AE6E2AFEB203}" destId="{4108AB8C-7A78-4F41-9AAC-8A9D409EC258}" srcOrd="0" destOrd="0" presId="urn:microsoft.com/office/officeart/2005/8/layout/process4"/>
    <dgm:cxn modelId="{7F786CA1-03C8-4761-863C-A82CD1CCF008}" type="presParOf" srcId="{320884E5-CF7B-4CCA-B880-70371BC02C7D}" destId="{51E93DA7-5433-49E1-AA3C-585C222FBB63}" srcOrd="5" destOrd="0" presId="urn:microsoft.com/office/officeart/2005/8/layout/process4"/>
    <dgm:cxn modelId="{B2625FD1-92C4-412E-A21E-26A7A7492B67}" type="presParOf" srcId="{320884E5-CF7B-4CCA-B880-70371BC02C7D}" destId="{C47D6E3B-F7A3-437D-84ED-E14FDE76D9EF}" srcOrd="6" destOrd="0" presId="urn:microsoft.com/office/officeart/2005/8/layout/process4"/>
    <dgm:cxn modelId="{C9D48981-6733-4EBC-8796-664F823460CE}" type="presParOf" srcId="{C47D6E3B-F7A3-437D-84ED-E14FDE76D9EF}" destId="{29DEEA2B-3156-4BDD-9688-6642440C8B55}" srcOrd="0" destOrd="0" presId="urn:microsoft.com/office/officeart/2005/8/layout/process4"/>
    <dgm:cxn modelId="{3B686C2B-C617-4EDA-B629-BAF43B18410A}" type="presParOf" srcId="{320884E5-CF7B-4CCA-B880-70371BC02C7D}" destId="{25AC67FA-8807-4FB9-A2AF-6837C4B4A583}" srcOrd="7" destOrd="0" presId="urn:microsoft.com/office/officeart/2005/8/layout/process4"/>
    <dgm:cxn modelId="{9E77FC9B-A2D0-495C-B5F8-4D05A6E0070A}" type="presParOf" srcId="{320884E5-CF7B-4CCA-B880-70371BC02C7D}" destId="{2D16BD83-CA32-417C-959E-0990EAC37554}" srcOrd="8" destOrd="0" presId="urn:microsoft.com/office/officeart/2005/8/layout/process4"/>
    <dgm:cxn modelId="{31528797-2C85-47E0-A819-80D28166AFF0}" type="presParOf" srcId="{2D16BD83-CA32-417C-959E-0990EAC37554}" destId="{5AE4D7D6-E903-4503-B522-0460DBDC808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A2C32A-5ACB-4491-AEB6-A50B2F63C19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2EB2A9-1A88-481A-9F55-AF0BEB8F9D70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ru-RU" sz="1800" b="1" dirty="0"/>
            <a:t>СУБЬЕКТЫ ПРОФИЛАКТИКИ</a:t>
          </a:r>
          <a:endParaRPr lang="ru-RU" sz="1800" dirty="0"/>
        </a:p>
      </dgm:t>
    </dgm:pt>
    <dgm:pt modelId="{17D524EA-14D8-4327-86D2-5316FEBC34FA}" type="parTrans" cxnId="{74266A45-AFF9-4A5D-9991-F948810D039F}">
      <dgm:prSet/>
      <dgm:spPr/>
      <dgm:t>
        <a:bodyPr/>
        <a:lstStyle/>
        <a:p>
          <a:endParaRPr lang="ru-RU"/>
        </a:p>
      </dgm:t>
    </dgm:pt>
    <dgm:pt modelId="{41D3AD91-FA46-4D71-81D1-B95EDF00EB59}" type="sibTrans" cxnId="{74266A45-AFF9-4A5D-9991-F948810D039F}">
      <dgm:prSet/>
      <dgm:spPr/>
      <dgm:t>
        <a:bodyPr/>
        <a:lstStyle/>
        <a:p>
          <a:endParaRPr lang="ru-RU"/>
        </a:p>
      </dgm:t>
    </dgm:pt>
    <dgm:pt modelId="{74BEB390-C99F-4119-8B81-F53AC45C0674}">
      <dgm:prSet custT="1"/>
      <dgm:spPr/>
      <dgm:t>
        <a:bodyPr/>
        <a:lstStyle/>
        <a:p>
          <a:pPr algn="just" rtl="0"/>
          <a:r>
            <a:rPr lang="ru-RU" sz="2000" dirty="0"/>
            <a:t>Работники организаций здравоохранения осуществляют выявление факторов риска суицидальных действий у несовершеннолетнего при посещении несовершеннолетним и его законным представителем учреждений здравоохранения.</a:t>
          </a:r>
        </a:p>
      </dgm:t>
    </dgm:pt>
    <dgm:pt modelId="{C4BE1342-0381-4E81-BE2D-3633A7040877}" type="parTrans" cxnId="{7B25AD30-2A2F-4F49-AEB7-E90F190E8E13}">
      <dgm:prSet/>
      <dgm:spPr/>
      <dgm:t>
        <a:bodyPr/>
        <a:lstStyle/>
        <a:p>
          <a:endParaRPr lang="ru-RU"/>
        </a:p>
      </dgm:t>
    </dgm:pt>
    <dgm:pt modelId="{EF40D184-313C-471C-BC38-3CFC68F06882}" type="sibTrans" cxnId="{7B25AD30-2A2F-4F49-AEB7-E90F190E8E13}">
      <dgm:prSet/>
      <dgm:spPr/>
      <dgm:t>
        <a:bodyPr/>
        <a:lstStyle/>
        <a:p>
          <a:endParaRPr lang="ru-RU"/>
        </a:p>
      </dgm:t>
    </dgm:pt>
    <dgm:pt modelId="{8CEEAFA4-2180-47CC-9954-BEF7C4224DD9}">
      <dgm:prSet custT="1"/>
      <dgm:spPr/>
      <dgm:t>
        <a:bodyPr/>
        <a:lstStyle/>
        <a:p>
          <a:pPr algn="just" rtl="0"/>
          <a:r>
            <a:rPr lang="ru-RU" sz="2000" dirty="0"/>
            <a:t>Педагогические работники осуществляют выявление факторов риска суицидальных действий у несовершеннолетних при осуществлении социально-педагогической поддержки обучающихся и оказании им психологической помощи.</a:t>
          </a:r>
        </a:p>
      </dgm:t>
    </dgm:pt>
    <dgm:pt modelId="{3F0371C4-702C-4AE7-8356-5FFD68EC2F0F}" type="parTrans" cxnId="{6B62F780-C232-4CA9-B696-B62A7D1A3966}">
      <dgm:prSet/>
      <dgm:spPr/>
      <dgm:t>
        <a:bodyPr/>
        <a:lstStyle/>
        <a:p>
          <a:endParaRPr lang="ru-RU"/>
        </a:p>
      </dgm:t>
    </dgm:pt>
    <dgm:pt modelId="{94A3772E-76E1-4F9C-B823-A071BBA21B92}" type="sibTrans" cxnId="{6B62F780-C232-4CA9-B696-B62A7D1A3966}">
      <dgm:prSet/>
      <dgm:spPr/>
      <dgm:t>
        <a:bodyPr/>
        <a:lstStyle/>
        <a:p>
          <a:endParaRPr lang="ru-RU"/>
        </a:p>
      </dgm:t>
    </dgm:pt>
    <dgm:pt modelId="{B7AB8E1F-518F-40CD-BFC6-B665D8D58BBF}">
      <dgm:prSet custT="1"/>
      <dgm:spPr/>
      <dgm:t>
        <a:bodyPr/>
        <a:lstStyle/>
        <a:p>
          <a:pPr algn="just" rtl="0"/>
          <a:r>
            <a:rPr lang="ru-RU" sz="2000" dirty="0"/>
            <a:t>Сотрудники органов внутренних дел осуществляют выявление факторов риска суицидальных действий у несовершеннолетнего при совершении несовершеннолетним противоправных действий и проведении с ним индивидуальной профилактической работы.</a:t>
          </a:r>
        </a:p>
      </dgm:t>
    </dgm:pt>
    <dgm:pt modelId="{6B217092-0615-489F-913A-8A811CDECEB4}" type="parTrans" cxnId="{4173BA41-3717-40DC-9064-4CBD2DFE0F03}">
      <dgm:prSet/>
      <dgm:spPr/>
      <dgm:t>
        <a:bodyPr/>
        <a:lstStyle/>
        <a:p>
          <a:endParaRPr lang="ru-RU"/>
        </a:p>
      </dgm:t>
    </dgm:pt>
    <dgm:pt modelId="{7CD927BF-CEB4-475A-80FC-7E9AA7097F41}" type="sibTrans" cxnId="{4173BA41-3717-40DC-9064-4CBD2DFE0F03}">
      <dgm:prSet/>
      <dgm:spPr/>
      <dgm:t>
        <a:bodyPr/>
        <a:lstStyle/>
        <a:p>
          <a:endParaRPr lang="ru-RU"/>
        </a:p>
      </dgm:t>
    </dgm:pt>
    <dgm:pt modelId="{108388F1-8EAD-41FF-A586-F11904A81CB3}" type="pres">
      <dgm:prSet presAssocID="{A5A2C32A-5ACB-4491-AEB6-A50B2F63C19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7A02E6-6BEC-418B-99DB-72D80382B80D}" type="pres">
      <dgm:prSet presAssocID="{4E2EB2A9-1A88-481A-9F55-AF0BEB8F9D70}" presName="composite" presStyleCnt="0"/>
      <dgm:spPr/>
    </dgm:pt>
    <dgm:pt modelId="{C349F5D4-ECE0-4691-BCFF-764C3F1D615C}" type="pres">
      <dgm:prSet presAssocID="{4E2EB2A9-1A88-481A-9F55-AF0BEB8F9D70}" presName="parentText" presStyleLbl="alignNode1" presStyleIdx="0" presStyleCnt="1" custScaleX="80519" custScaleY="112787" custLinFactNeighborX="-1020" custLinFactNeighborY="-56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96125C-DC63-4DA7-8DEC-DFED6A641E19}" type="pres">
      <dgm:prSet presAssocID="{4E2EB2A9-1A88-481A-9F55-AF0BEB8F9D70}" presName="descendantText" presStyleLbl="alignAcc1" presStyleIdx="0" presStyleCnt="1" custScaleX="110808" custScaleY="140576" custLinFactNeighborX="-527" custLinFactNeighborY="149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037047-4CB2-4F4F-88BB-FBB06060E24B}" type="presOf" srcId="{74BEB390-C99F-4119-8B81-F53AC45C0674}" destId="{9396125C-DC63-4DA7-8DEC-DFED6A641E19}" srcOrd="0" destOrd="0" presId="urn:microsoft.com/office/officeart/2005/8/layout/chevron2"/>
    <dgm:cxn modelId="{C77B9D07-BD0D-4811-B776-5A5C30BC6124}" type="presOf" srcId="{8CEEAFA4-2180-47CC-9954-BEF7C4224DD9}" destId="{9396125C-DC63-4DA7-8DEC-DFED6A641E19}" srcOrd="0" destOrd="1" presId="urn:microsoft.com/office/officeart/2005/8/layout/chevron2"/>
    <dgm:cxn modelId="{2F0FBBC8-6627-4E42-969B-557B64B2E9F0}" type="presOf" srcId="{B7AB8E1F-518F-40CD-BFC6-B665D8D58BBF}" destId="{9396125C-DC63-4DA7-8DEC-DFED6A641E19}" srcOrd="0" destOrd="2" presId="urn:microsoft.com/office/officeart/2005/8/layout/chevron2"/>
    <dgm:cxn modelId="{4173BA41-3717-40DC-9064-4CBD2DFE0F03}" srcId="{4E2EB2A9-1A88-481A-9F55-AF0BEB8F9D70}" destId="{B7AB8E1F-518F-40CD-BFC6-B665D8D58BBF}" srcOrd="2" destOrd="0" parTransId="{6B217092-0615-489F-913A-8A811CDECEB4}" sibTransId="{7CD927BF-CEB4-475A-80FC-7E9AA7097F41}"/>
    <dgm:cxn modelId="{E04789CC-4F66-4F51-B585-4339C962034C}" type="presOf" srcId="{A5A2C32A-5ACB-4491-AEB6-A50B2F63C19E}" destId="{108388F1-8EAD-41FF-A586-F11904A81CB3}" srcOrd="0" destOrd="0" presId="urn:microsoft.com/office/officeart/2005/8/layout/chevron2"/>
    <dgm:cxn modelId="{6B62F780-C232-4CA9-B696-B62A7D1A3966}" srcId="{4E2EB2A9-1A88-481A-9F55-AF0BEB8F9D70}" destId="{8CEEAFA4-2180-47CC-9954-BEF7C4224DD9}" srcOrd="1" destOrd="0" parTransId="{3F0371C4-702C-4AE7-8356-5FFD68EC2F0F}" sibTransId="{94A3772E-76E1-4F9C-B823-A071BBA21B92}"/>
    <dgm:cxn modelId="{7B25AD30-2A2F-4F49-AEB7-E90F190E8E13}" srcId="{4E2EB2A9-1A88-481A-9F55-AF0BEB8F9D70}" destId="{74BEB390-C99F-4119-8B81-F53AC45C0674}" srcOrd="0" destOrd="0" parTransId="{C4BE1342-0381-4E81-BE2D-3633A7040877}" sibTransId="{EF40D184-313C-471C-BC38-3CFC68F06882}"/>
    <dgm:cxn modelId="{225F2F9A-57CB-4265-85B1-51E297DA85CC}" type="presOf" srcId="{4E2EB2A9-1A88-481A-9F55-AF0BEB8F9D70}" destId="{C349F5D4-ECE0-4691-BCFF-764C3F1D615C}" srcOrd="0" destOrd="0" presId="urn:microsoft.com/office/officeart/2005/8/layout/chevron2"/>
    <dgm:cxn modelId="{74266A45-AFF9-4A5D-9991-F948810D039F}" srcId="{A5A2C32A-5ACB-4491-AEB6-A50B2F63C19E}" destId="{4E2EB2A9-1A88-481A-9F55-AF0BEB8F9D70}" srcOrd="0" destOrd="0" parTransId="{17D524EA-14D8-4327-86D2-5316FEBC34FA}" sibTransId="{41D3AD91-FA46-4D71-81D1-B95EDF00EB59}"/>
    <dgm:cxn modelId="{7828B03E-9A11-4E7C-B1A9-454AFD2F979D}" type="presParOf" srcId="{108388F1-8EAD-41FF-A586-F11904A81CB3}" destId="{EB7A02E6-6BEC-418B-99DB-72D80382B80D}" srcOrd="0" destOrd="0" presId="urn:microsoft.com/office/officeart/2005/8/layout/chevron2"/>
    <dgm:cxn modelId="{74B714B8-B0D4-4CAA-A585-B1284D3C078A}" type="presParOf" srcId="{EB7A02E6-6BEC-418B-99DB-72D80382B80D}" destId="{C349F5D4-ECE0-4691-BCFF-764C3F1D615C}" srcOrd="0" destOrd="0" presId="urn:microsoft.com/office/officeart/2005/8/layout/chevron2"/>
    <dgm:cxn modelId="{CECDA4E8-9388-4EA0-895F-05A57C1B7D7E}" type="presParOf" srcId="{EB7A02E6-6BEC-418B-99DB-72D80382B80D}" destId="{9396125C-DC63-4DA7-8DEC-DFED6A641E1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0B0667-192C-4C96-93E5-32AD070E5F39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BDC923-BC2E-4370-99C2-5C4B94A9FF8A}">
      <dgm:prSet custT="1"/>
      <dgm:spPr/>
      <dgm:t>
        <a:bodyPr/>
        <a:lstStyle/>
        <a:p>
          <a:pPr rtl="0"/>
          <a:r>
            <a:rPr lang="ru-RU" sz="2800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ПЕРВИЧНАЯ (ОБЩАЯ) ПРОФИЛАКТИКА</a:t>
          </a:r>
          <a:r>
            <a:rPr lang="ru-RU" sz="2800" b="1" i="1" dirty="0">
              <a:solidFill>
                <a:srgbClr val="CC0099"/>
              </a:solidFill>
            </a:rPr>
            <a:t> </a:t>
          </a:r>
          <a:endParaRPr lang="ru-RU" sz="2800" dirty="0">
            <a:solidFill>
              <a:srgbClr val="CC0099"/>
            </a:solidFill>
          </a:endParaRPr>
        </a:p>
      </dgm:t>
    </dgm:pt>
    <dgm:pt modelId="{42E1FCE6-42D0-4934-AA57-435E2454FB2A}" type="parTrans" cxnId="{EFEE8CBE-9BD7-48C4-8F54-87FA217D1E16}">
      <dgm:prSet/>
      <dgm:spPr/>
      <dgm:t>
        <a:bodyPr/>
        <a:lstStyle/>
        <a:p>
          <a:endParaRPr lang="ru-RU"/>
        </a:p>
      </dgm:t>
    </dgm:pt>
    <dgm:pt modelId="{676F237C-8EE1-4882-A652-A2DF6AA854CC}" type="sibTrans" cxnId="{EFEE8CBE-9BD7-48C4-8F54-87FA217D1E16}">
      <dgm:prSet/>
      <dgm:spPr/>
      <dgm:t>
        <a:bodyPr/>
        <a:lstStyle/>
        <a:p>
          <a:endParaRPr lang="ru-RU"/>
        </a:p>
      </dgm:t>
    </dgm:pt>
    <dgm:pt modelId="{4FB1A14E-CA1B-41DD-AFF1-7CAE51E0EED2}">
      <dgm:prSet custT="1"/>
      <dgm:spPr/>
      <dgm:t>
        <a:bodyPr/>
        <a:lstStyle/>
        <a:p>
          <a:pPr rtl="0"/>
          <a:r>
            <a:rPr lang="ru-RU" sz="2300" b="1" dirty="0"/>
            <a:t>проводится на протяжении всего учебного года </a:t>
          </a:r>
        </a:p>
      </dgm:t>
    </dgm:pt>
    <dgm:pt modelId="{D997EC8B-47C8-4F43-905D-463474AC2115}" type="parTrans" cxnId="{8873EF27-E94B-4D67-9E91-78EDEDC99A12}">
      <dgm:prSet/>
      <dgm:spPr/>
      <dgm:t>
        <a:bodyPr/>
        <a:lstStyle/>
        <a:p>
          <a:endParaRPr lang="ru-RU"/>
        </a:p>
      </dgm:t>
    </dgm:pt>
    <dgm:pt modelId="{5469E280-C124-4494-B007-97CE3473F921}" type="sibTrans" cxnId="{8873EF27-E94B-4D67-9E91-78EDEDC99A12}">
      <dgm:prSet/>
      <dgm:spPr/>
      <dgm:t>
        <a:bodyPr/>
        <a:lstStyle/>
        <a:p>
          <a:endParaRPr lang="ru-RU"/>
        </a:p>
      </dgm:t>
    </dgm:pt>
    <dgm:pt modelId="{68C40737-AC0C-4925-92D3-356260E6BC6B}">
      <dgm:prSet custT="1"/>
      <dgm:spPr/>
      <dgm:t>
        <a:bodyPr/>
        <a:lstStyle/>
        <a:p>
          <a:pPr rtl="0"/>
          <a:r>
            <a:rPr lang="ru-RU" sz="2300" b="1" dirty="0"/>
            <a:t>предназначена для всех обучающихся</a:t>
          </a:r>
        </a:p>
      </dgm:t>
    </dgm:pt>
    <dgm:pt modelId="{DCBCFA9F-5B29-4DD8-AF28-74B621D69DD6}" type="parTrans" cxnId="{6C66E956-6811-4FA5-B5F9-16468806AF51}">
      <dgm:prSet/>
      <dgm:spPr/>
      <dgm:t>
        <a:bodyPr/>
        <a:lstStyle/>
        <a:p>
          <a:endParaRPr lang="ru-RU"/>
        </a:p>
      </dgm:t>
    </dgm:pt>
    <dgm:pt modelId="{72C83F30-DF1F-4AA8-90D0-9CD377A5E593}" type="sibTrans" cxnId="{6C66E956-6811-4FA5-B5F9-16468806AF51}">
      <dgm:prSet/>
      <dgm:spPr/>
      <dgm:t>
        <a:bodyPr/>
        <a:lstStyle/>
        <a:p>
          <a:endParaRPr lang="ru-RU"/>
        </a:p>
      </dgm:t>
    </dgm:pt>
    <dgm:pt modelId="{5786E8E9-1F4F-4E67-9841-C8C98653FEC9}">
      <dgm:prSet custT="1"/>
      <dgm:spPr/>
      <dgm:t>
        <a:bodyPr/>
        <a:lstStyle/>
        <a:p>
          <a:pPr rtl="0"/>
          <a:r>
            <a:rPr lang="ru-RU" sz="2300" b="1" dirty="0"/>
            <a:t>направлена на воспитание позитивно ориентированной личности</a:t>
          </a:r>
        </a:p>
      </dgm:t>
    </dgm:pt>
    <dgm:pt modelId="{720B9715-4F35-48D9-ADAB-1B9184BADE3D}" type="parTrans" cxnId="{7C54CCFA-1BBD-475D-B4F3-3395857F099A}">
      <dgm:prSet/>
      <dgm:spPr/>
      <dgm:t>
        <a:bodyPr/>
        <a:lstStyle/>
        <a:p>
          <a:endParaRPr lang="ru-RU"/>
        </a:p>
      </dgm:t>
    </dgm:pt>
    <dgm:pt modelId="{AE1B4526-B254-4671-A6FB-A7E52C459EC8}" type="sibTrans" cxnId="{7C54CCFA-1BBD-475D-B4F3-3395857F099A}">
      <dgm:prSet/>
      <dgm:spPr/>
      <dgm:t>
        <a:bodyPr/>
        <a:lstStyle/>
        <a:p>
          <a:endParaRPr lang="ru-RU"/>
        </a:p>
      </dgm:t>
    </dgm:pt>
    <dgm:pt modelId="{851FEC3D-A04E-477D-8212-11B32BA6BF61}">
      <dgm:prSet custT="1"/>
      <dgm:spPr/>
      <dgm:t>
        <a:bodyPr/>
        <a:lstStyle/>
        <a:p>
          <a:pPr rtl="0"/>
          <a:r>
            <a:rPr lang="ru-RU" sz="2300" b="1" dirty="0"/>
            <a:t>формирование культуры здорового образа жизни, ценностных </a:t>
          </a:r>
          <a:r>
            <a:rPr lang="ru-RU" sz="2400" b="1" dirty="0"/>
            <a:t>ориентаций</a:t>
          </a:r>
        </a:p>
      </dgm:t>
    </dgm:pt>
    <dgm:pt modelId="{C477A71D-7765-4E5E-A182-4BDDB2F289AC}" type="parTrans" cxnId="{A71BC0FC-2551-4FFC-BB6E-B0589E474C84}">
      <dgm:prSet/>
      <dgm:spPr/>
      <dgm:t>
        <a:bodyPr/>
        <a:lstStyle/>
        <a:p>
          <a:endParaRPr lang="ru-RU"/>
        </a:p>
      </dgm:t>
    </dgm:pt>
    <dgm:pt modelId="{54F2BDB7-6BA7-4757-8826-D8AE478AE407}" type="sibTrans" cxnId="{A71BC0FC-2551-4FFC-BB6E-B0589E474C84}">
      <dgm:prSet/>
      <dgm:spPr/>
      <dgm:t>
        <a:bodyPr/>
        <a:lstStyle/>
        <a:p>
          <a:endParaRPr lang="ru-RU"/>
        </a:p>
      </dgm:t>
    </dgm:pt>
    <dgm:pt modelId="{DEACD4CA-40E7-4850-B6A0-F632AF1AE81C}">
      <dgm:prSet custT="1"/>
      <dgm:spPr/>
      <dgm:t>
        <a:bodyPr/>
        <a:lstStyle/>
        <a:p>
          <a:pPr rtl="0"/>
          <a:r>
            <a:rPr lang="ru-RU" sz="2300" b="1" dirty="0"/>
            <a:t>укрепление психического здоровья </a:t>
          </a:r>
          <a:r>
            <a:rPr lang="ru-RU" sz="2200" b="1" dirty="0"/>
            <a:t>несовершеннолетних</a:t>
          </a:r>
        </a:p>
      </dgm:t>
    </dgm:pt>
    <dgm:pt modelId="{51B9FDB6-3803-47C2-AB0F-268D027CF660}" type="parTrans" cxnId="{A2CF66CD-F241-4B1F-AF78-705CD6E72BFE}">
      <dgm:prSet/>
      <dgm:spPr/>
      <dgm:t>
        <a:bodyPr/>
        <a:lstStyle/>
        <a:p>
          <a:endParaRPr lang="ru-RU"/>
        </a:p>
      </dgm:t>
    </dgm:pt>
    <dgm:pt modelId="{EBC4A6C4-D51B-492C-8956-ACEBCEACEF10}" type="sibTrans" cxnId="{A2CF66CD-F241-4B1F-AF78-705CD6E72BFE}">
      <dgm:prSet/>
      <dgm:spPr/>
      <dgm:t>
        <a:bodyPr/>
        <a:lstStyle/>
        <a:p>
          <a:endParaRPr lang="ru-RU"/>
        </a:p>
      </dgm:t>
    </dgm:pt>
    <dgm:pt modelId="{585CFE13-0BF4-4DAA-9014-7D9B77796AAB}">
      <dgm:prSet custT="1"/>
      <dgm:spPr/>
      <dgm:t>
        <a:bodyPr/>
        <a:lstStyle/>
        <a:p>
          <a:pPr rtl="0"/>
          <a:r>
            <a:rPr lang="ru-RU" sz="2300" b="1" dirty="0"/>
            <a:t>формирование  навыков конструктивного взаимодействия с окружающими</a:t>
          </a:r>
        </a:p>
      </dgm:t>
    </dgm:pt>
    <dgm:pt modelId="{339EADAB-FA68-4033-B03B-82759F4B3275}" type="parTrans" cxnId="{301EDFB1-6B00-43DF-8FDA-F484018E4E3D}">
      <dgm:prSet/>
      <dgm:spPr/>
      <dgm:t>
        <a:bodyPr/>
        <a:lstStyle/>
        <a:p>
          <a:endParaRPr lang="ru-RU"/>
        </a:p>
      </dgm:t>
    </dgm:pt>
    <dgm:pt modelId="{72F5A15F-D72D-4BE4-BAAF-ED44E8858EAD}" type="sibTrans" cxnId="{301EDFB1-6B00-43DF-8FDA-F484018E4E3D}">
      <dgm:prSet/>
      <dgm:spPr/>
      <dgm:t>
        <a:bodyPr/>
        <a:lstStyle/>
        <a:p>
          <a:endParaRPr lang="ru-RU"/>
        </a:p>
      </dgm:t>
    </dgm:pt>
    <dgm:pt modelId="{F31CC33A-11FC-4C7A-BF2F-CCB2EE9C3AAA}">
      <dgm:prSet/>
      <dgm:spPr/>
      <dgm:t>
        <a:bodyPr/>
        <a:lstStyle/>
        <a:p>
          <a:endParaRPr lang="ru-RU"/>
        </a:p>
      </dgm:t>
    </dgm:pt>
    <dgm:pt modelId="{931E8DB5-8608-419D-9BA8-6E57D9415E6D}" type="parTrans" cxnId="{800B5BE4-F275-4EC7-8D0E-13108DCB4AE7}">
      <dgm:prSet/>
      <dgm:spPr/>
      <dgm:t>
        <a:bodyPr/>
        <a:lstStyle/>
        <a:p>
          <a:endParaRPr lang="ru-RU"/>
        </a:p>
      </dgm:t>
    </dgm:pt>
    <dgm:pt modelId="{CE77CF6C-FAC1-4534-A2B5-1B8E910BC808}" type="sibTrans" cxnId="{800B5BE4-F275-4EC7-8D0E-13108DCB4AE7}">
      <dgm:prSet/>
      <dgm:spPr/>
      <dgm:t>
        <a:bodyPr/>
        <a:lstStyle/>
        <a:p>
          <a:endParaRPr lang="ru-RU"/>
        </a:p>
      </dgm:t>
    </dgm:pt>
    <dgm:pt modelId="{4B0FE90E-B17A-4FEB-AF83-089E3BFCB21E}" type="pres">
      <dgm:prSet presAssocID="{770B0667-192C-4C96-93E5-32AD070E5F3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DE6CE1-17E9-4FC8-8CD6-5E2ACCD532B1}" type="pres">
      <dgm:prSet presAssocID="{1DBDC923-BC2E-4370-99C2-5C4B94A9FF8A}" presName="circ1" presStyleLbl="vennNode1" presStyleIdx="0" presStyleCnt="7"/>
      <dgm:spPr/>
    </dgm:pt>
    <dgm:pt modelId="{8BAE9395-3CD0-4B7E-B20B-D196F03D285E}" type="pres">
      <dgm:prSet presAssocID="{1DBDC923-BC2E-4370-99C2-5C4B94A9FF8A}" presName="circ1Tx" presStyleLbl="revTx" presStyleIdx="0" presStyleCnt="0" custScaleX="371555" custScaleY="73880" custLinFactNeighborY="-126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65EF78-4282-4447-A7E5-1167F7507F36}" type="pres">
      <dgm:prSet presAssocID="{4FB1A14E-CA1B-41DD-AFF1-7CAE51E0EED2}" presName="circ2" presStyleLbl="vennNode1" presStyleIdx="1" presStyleCnt="7"/>
      <dgm:spPr/>
    </dgm:pt>
    <dgm:pt modelId="{D8A7B692-A0E6-451F-86DB-39F07894340B}" type="pres">
      <dgm:prSet presAssocID="{4FB1A14E-CA1B-41DD-AFF1-7CAE51E0EED2}" presName="circ2Tx" presStyleLbl="revTx" presStyleIdx="0" presStyleCnt="0" custScaleX="129836" custScaleY="75644" custLinFactNeighborX="-3357" custLinFactNeighborY="-139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883C32-0E94-4B82-907A-AD525329DB23}" type="pres">
      <dgm:prSet presAssocID="{68C40737-AC0C-4925-92D3-356260E6BC6B}" presName="circ3" presStyleLbl="vennNode1" presStyleIdx="2" presStyleCnt="7"/>
      <dgm:spPr/>
    </dgm:pt>
    <dgm:pt modelId="{59C669E3-E3C5-4947-895D-C6166BFAFD23}" type="pres">
      <dgm:prSet presAssocID="{68C40737-AC0C-4925-92D3-356260E6BC6B}" presName="circ3Tx" presStyleLbl="revTx" presStyleIdx="0" presStyleCnt="0" custScaleX="107130" custScaleY="77643" custLinFactNeighborX="0" custLinFactNeighborY="-61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FFB8DA-88A1-470F-942A-41A9954F8E25}" type="pres">
      <dgm:prSet presAssocID="{5786E8E9-1F4F-4E67-9841-C8C98653FEC9}" presName="circ4" presStyleLbl="vennNode1" presStyleIdx="3" presStyleCnt="7"/>
      <dgm:spPr/>
    </dgm:pt>
    <dgm:pt modelId="{C1662933-3B7A-4D57-9BAB-46CDC3032F27}" type="pres">
      <dgm:prSet presAssocID="{5786E8E9-1F4F-4E67-9841-C8C98653FEC9}" presName="circ4Tx" presStyleLbl="revTx" presStyleIdx="0" presStyleCnt="0" custScaleX="1578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C45C72-2DFB-478E-BCFB-375E43458E3B}" type="pres">
      <dgm:prSet presAssocID="{851FEC3D-A04E-477D-8212-11B32BA6BF61}" presName="circ5" presStyleLbl="vennNode1" presStyleIdx="4" presStyleCnt="7"/>
      <dgm:spPr/>
    </dgm:pt>
    <dgm:pt modelId="{C9A25C2E-0B73-4CFA-8EE7-31696CB57E76}" type="pres">
      <dgm:prSet presAssocID="{851FEC3D-A04E-477D-8212-11B32BA6BF61}" presName="circ5Tx" presStyleLbl="revTx" presStyleIdx="0" presStyleCnt="0" custScaleX="165476" custScaleY="87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C7E6E8-51AD-4277-8F64-DBBDD311ACE0}" type="pres">
      <dgm:prSet presAssocID="{DEACD4CA-40E7-4850-B6A0-F632AF1AE81C}" presName="circ6" presStyleLbl="vennNode1" presStyleIdx="5" presStyleCnt="7"/>
      <dgm:spPr/>
    </dgm:pt>
    <dgm:pt modelId="{13E4A1CC-37D7-4218-BFB0-25E3AED7C870}" type="pres">
      <dgm:prSet presAssocID="{DEACD4CA-40E7-4850-B6A0-F632AF1AE81C}" presName="circ6Tx" presStyleLbl="revTx" presStyleIdx="0" presStyleCnt="0" custScaleX="164709" custScaleY="120196" custLinFactNeighborX="-2291" custLinFactNeighborY="147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256810-E5A5-4989-93F5-E3DEDD2368AA}" type="pres">
      <dgm:prSet presAssocID="{585CFE13-0BF4-4DAA-9014-7D9B77796AAB}" presName="circ7" presStyleLbl="vennNode1" presStyleIdx="6" presStyleCnt="7"/>
      <dgm:spPr/>
    </dgm:pt>
    <dgm:pt modelId="{DB6037EC-BDE4-4DB3-BD47-F3CE1FB86489}" type="pres">
      <dgm:prSet presAssocID="{585CFE13-0BF4-4DAA-9014-7D9B77796AAB}" presName="circ7Tx" presStyleLbl="revTx" presStyleIdx="0" presStyleCnt="0" custScaleX="123760" custScaleY="1258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54CCFA-1BBD-475D-B4F3-3395857F099A}" srcId="{770B0667-192C-4C96-93E5-32AD070E5F39}" destId="{5786E8E9-1F4F-4E67-9841-C8C98653FEC9}" srcOrd="3" destOrd="0" parTransId="{720B9715-4F35-48D9-ADAB-1B9184BADE3D}" sibTransId="{AE1B4526-B254-4671-A6FB-A7E52C459EC8}"/>
    <dgm:cxn modelId="{A2CF66CD-F241-4B1F-AF78-705CD6E72BFE}" srcId="{770B0667-192C-4C96-93E5-32AD070E5F39}" destId="{DEACD4CA-40E7-4850-B6A0-F632AF1AE81C}" srcOrd="5" destOrd="0" parTransId="{51B9FDB6-3803-47C2-AB0F-268D027CF660}" sibTransId="{EBC4A6C4-D51B-492C-8956-ACEBCEACEF10}"/>
    <dgm:cxn modelId="{8873EF27-E94B-4D67-9E91-78EDEDC99A12}" srcId="{770B0667-192C-4C96-93E5-32AD070E5F39}" destId="{4FB1A14E-CA1B-41DD-AFF1-7CAE51E0EED2}" srcOrd="1" destOrd="0" parTransId="{D997EC8B-47C8-4F43-905D-463474AC2115}" sibTransId="{5469E280-C124-4494-B007-97CE3473F921}"/>
    <dgm:cxn modelId="{800B5BE4-F275-4EC7-8D0E-13108DCB4AE7}" srcId="{770B0667-192C-4C96-93E5-32AD070E5F39}" destId="{F31CC33A-11FC-4C7A-BF2F-CCB2EE9C3AAA}" srcOrd="7" destOrd="0" parTransId="{931E8DB5-8608-419D-9BA8-6E57D9415E6D}" sibTransId="{CE77CF6C-FAC1-4534-A2B5-1B8E910BC808}"/>
    <dgm:cxn modelId="{A71BC0FC-2551-4FFC-BB6E-B0589E474C84}" srcId="{770B0667-192C-4C96-93E5-32AD070E5F39}" destId="{851FEC3D-A04E-477D-8212-11B32BA6BF61}" srcOrd="4" destOrd="0" parTransId="{C477A71D-7765-4E5E-A182-4BDDB2F289AC}" sibTransId="{54F2BDB7-6BA7-4757-8826-D8AE478AE407}"/>
    <dgm:cxn modelId="{764A3253-D0A5-4CA5-8439-EB0988B87D87}" type="presOf" srcId="{585CFE13-0BF4-4DAA-9014-7D9B77796AAB}" destId="{DB6037EC-BDE4-4DB3-BD47-F3CE1FB86489}" srcOrd="0" destOrd="0" presId="urn:microsoft.com/office/officeart/2005/8/layout/venn1"/>
    <dgm:cxn modelId="{90D9B497-4DDB-42BD-8244-E58531AA963B}" type="presOf" srcId="{4FB1A14E-CA1B-41DD-AFF1-7CAE51E0EED2}" destId="{D8A7B692-A0E6-451F-86DB-39F07894340B}" srcOrd="0" destOrd="0" presId="urn:microsoft.com/office/officeart/2005/8/layout/venn1"/>
    <dgm:cxn modelId="{6C66E956-6811-4FA5-B5F9-16468806AF51}" srcId="{770B0667-192C-4C96-93E5-32AD070E5F39}" destId="{68C40737-AC0C-4925-92D3-356260E6BC6B}" srcOrd="2" destOrd="0" parTransId="{DCBCFA9F-5B29-4DD8-AF28-74B621D69DD6}" sibTransId="{72C83F30-DF1F-4AA8-90D0-9CD377A5E593}"/>
    <dgm:cxn modelId="{EFEE8CBE-9BD7-48C4-8F54-87FA217D1E16}" srcId="{770B0667-192C-4C96-93E5-32AD070E5F39}" destId="{1DBDC923-BC2E-4370-99C2-5C4B94A9FF8A}" srcOrd="0" destOrd="0" parTransId="{42E1FCE6-42D0-4934-AA57-435E2454FB2A}" sibTransId="{676F237C-8EE1-4882-A652-A2DF6AA854CC}"/>
    <dgm:cxn modelId="{DA3F1083-DFD9-4B17-96AB-6D5939371D4F}" type="presOf" srcId="{68C40737-AC0C-4925-92D3-356260E6BC6B}" destId="{59C669E3-E3C5-4947-895D-C6166BFAFD23}" srcOrd="0" destOrd="0" presId="urn:microsoft.com/office/officeart/2005/8/layout/venn1"/>
    <dgm:cxn modelId="{301EDFB1-6B00-43DF-8FDA-F484018E4E3D}" srcId="{770B0667-192C-4C96-93E5-32AD070E5F39}" destId="{585CFE13-0BF4-4DAA-9014-7D9B77796AAB}" srcOrd="6" destOrd="0" parTransId="{339EADAB-FA68-4033-B03B-82759F4B3275}" sibTransId="{72F5A15F-D72D-4BE4-BAAF-ED44E8858EAD}"/>
    <dgm:cxn modelId="{02FC9BA1-3C9A-4EAB-B02F-71C7A78FCB5D}" type="presOf" srcId="{770B0667-192C-4C96-93E5-32AD070E5F39}" destId="{4B0FE90E-B17A-4FEB-AF83-089E3BFCB21E}" srcOrd="0" destOrd="0" presId="urn:microsoft.com/office/officeart/2005/8/layout/venn1"/>
    <dgm:cxn modelId="{701C679F-FE4D-4C0E-9222-543726CC85A9}" type="presOf" srcId="{1DBDC923-BC2E-4370-99C2-5C4B94A9FF8A}" destId="{8BAE9395-3CD0-4B7E-B20B-D196F03D285E}" srcOrd="0" destOrd="0" presId="urn:microsoft.com/office/officeart/2005/8/layout/venn1"/>
    <dgm:cxn modelId="{A28397C9-9643-48D1-BB02-2C472F89A32E}" type="presOf" srcId="{DEACD4CA-40E7-4850-B6A0-F632AF1AE81C}" destId="{13E4A1CC-37D7-4218-BFB0-25E3AED7C870}" srcOrd="0" destOrd="0" presId="urn:microsoft.com/office/officeart/2005/8/layout/venn1"/>
    <dgm:cxn modelId="{9F60B97F-52D0-48CB-AFDA-EBF2F542A53F}" type="presOf" srcId="{5786E8E9-1F4F-4E67-9841-C8C98653FEC9}" destId="{C1662933-3B7A-4D57-9BAB-46CDC3032F27}" srcOrd="0" destOrd="0" presId="urn:microsoft.com/office/officeart/2005/8/layout/venn1"/>
    <dgm:cxn modelId="{D68EF34F-9A17-42F9-B190-21849911FE55}" type="presOf" srcId="{851FEC3D-A04E-477D-8212-11B32BA6BF61}" destId="{C9A25C2E-0B73-4CFA-8EE7-31696CB57E76}" srcOrd="0" destOrd="0" presId="urn:microsoft.com/office/officeart/2005/8/layout/venn1"/>
    <dgm:cxn modelId="{B741DA8E-2DF2-41CF-B0B4-E97E6563EE0C}" type="presParOf" srcId="{4B0FE90E-B17A-4FEB-AF83-089E3BFCB21E}" destId="{BBDE6CE1-17E9-4FC8-8CD6-5E2ACCD532B1}" srcOrd="0" destOrd="0" presId="urn:microsoft.com/office/officeart/2005/8/layout/venn1"/>
    <dgm:cxn modelId="{91D3586B-D82A-4FED-890C-002217E57DBC}" type="presParOf" srcId="{4B0FE90E-B17A-4FEB-AF83-089E3BFCB21E}" destId="{8BAE9395-3CD0-4B7E-B20B-D196F03D285E}" srcOrd="1" destOrd="0" presId="urn:microsoft.com/office/officeart/2005/8/layout/venn1"/>
    <dgm:cxn modelId="{ED12C573-7E50-4CD9-B301-D3CF8E6C10E8}" type="presParOf" srcId="{4B0FE90E-B17A-4FEB-AF83-089E3BFCB21E}" destId="{4565EF78-4282-4447-A7E5-1167F7507F36}" srcOrd="2" destOrd="0" presId="urn:microsoft.com/office/officeart/2005/8/layout/venn1"/>
    <dgm:cxn modelId="{6315EE63-935E-4E93-81D7-ADD8DF1A0173}" type="presParOf" srcId="{4B0FE90E-B17A-4FEB-AF83-089E3BFCB21E}" destId="{D8A7B692-A0E6-451F-86DB-39F07894340B}" srcOrd="3" destOrd="0" presId="urn:microsoft.com/office/officeart/2005/8/layout/venn1"/>
    <dgm:cxn modelId="{3C90F187-45FB-43BD-A17E-AD4E54C51A59}" type="presParOf" srcId="{4B0FE90E-B17A-4FEB-AF83-089E3BFCB21E}" destId="{71883C32-0E94-4B82-907A-AD525329DB23}" srcOrd="4" destOrd="0" presId="urn:microsoft.com/office/officeart/2005/8/layout/venn1"/>
    <dgm:cxn modelId="{554687D3-B001-4CC8-AD55-71176F2A03FB}" type="presParOf" srcId="{4B0FE90E-B17A-4FEB-AF83-089E3BFCB21E}" destId="{59C669E3-E3C5-4947-895D-C6166BFAFD23}" srcOrd="5" destOrd="0" presId="urn:microsoft.com/office/officeart/2005/8/layout/venn1"/>
    <dgm:cxn modelId="{0DA2F43D-BAB9-4C57-9337-E4E3FE02E972}" type="presParOf" srcId="{4B0FE90E-B17A-4FEB-AF83-089E3BFCB21E}" destId="{DFFFB8DA-88A1-470F-942A-41A9954F8E25}" srcOrd="6" destOrd="0" presId="urn:microsoft.com/office/officeart/2005/8/layout/venn1"/>
    <dgm:cxn modelId="{CB8B5489-F94A-4B4F-A7D3-716776F2ED10}" type="presParOf" srcId="{4B0FE90E-B17A-4FEB-AF83-089E3BFCB21E}" destId="{C1662933-3B7A-4D57-9BAB-46CDC3032F27}" srcOrd="7" destOrd="0" presId="urn:microsoft.com/office/officeart/2005/8/layout/venn1"/>
    <dgm:cxn modelId="{B7637938-8FEA-4B2D-B859-177E3472FC36}" type="presParOf" srcId="{4B0FE90E-B17A-4FEB-AF83-089E3BFCB21E}" destId="{25C45C72-2DFB-478E-BCFB-375E43458E3B}" srcOrd="8" destOrd="0" presId="urn:microsoft.com/office/officeart/2005/8/layout/venn1"/>
    <dgm:cxn modelId="{F6887880-07F7-4CAE-84CB-5F5397E79709}" type="presParOf" srcId="{4B0FE90E-B17A-4FEB-AF83-089E3BFCB21E}" destId="{C9A25C2E-0B73-4CFA-8EE7-31696CB57E76}" srcOrd="9" destOrd="0" presId="urn:microsoft.com/office/officeart/2005/8/layout/venn1"/>
    <dgm:cxn modelId="{F94D4CEB-D228-4EC2-AFB5-7EC2FD151AD3}" type="presParOf" srcId="{4B0FE90E-B17A-4FEB-AF83-089E3BFCB21E}" destId="{16C7E6E8-51AD-4277-8F64-DBBDD311ACE0}" srcOrd="10" destOrd="0" presId="urn:microsoft.com/office/officeart/2005/8/layout/venn1"/>
    <dgm:cxn modelId="{210DFA8D-6305-4EDA-AED9-9E194F57088F}" type="presParOf" srcId="{4B0FE90E-B17A-4FEB-AF83-089E3BFCB21E}" destId="{13E4A1CC-37D7-4218-BFB0-25E3AED7C870}" srcOrd="11" destOrd="0" presId="urn:microsoft.com/office/officeart/2005/8/layout/venn1"/>
    <dgm:cxn modelId="{4EA51717-9662-418B-9FB6-0A40B3118361}" type="presParOf" srcId="{4B0FE90E-B17A-4FEB-AF83-089E3BFCB21E}" destId="{53256810-E5A5-4989-93F5-E3DEDD2368AA}" srcOrd="12" destOrd="0" presId="urn:microsoft.com/office/officeart/2005/8/layout/venn1"/>
    <dgm:cxn modelId="{94E49C1B-53A8-4EDE-A1F7-98E616A5D94F}" type="presParOf" srcId="{4B0FE90E-B17A-4FEB-AF83-089E3BFCB21E}" destId="{DB6037EC-BDE4-4DB3-BD47-F3CE1FB86489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9E660B6-68DE-428A-8941-8A02D63DDF6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3FD94CA-41C9-498A-9309-9A41B7A18C3C}">
      <dgm:prSet custT="1"/>
      <dgm:spPr/>
      <dgm:t>
        <a:bodyPr/>
        <a:lstStyle/>
        <a:p>
          <a:pPr rtl="0"/>
          <a:r>
            <a:rPr lang="ru-RU" sz="2800" b="1" i="0" dirty="0">
              <a:solidFill>
                <a:srgbClr val="CC0099"/>
              </a:solidFill>
              <a:effectLst/>
            </a:rPr>
            <a:t>ВТОРИЧНАЯ ПРОФИЛАКТИКА </a:t>
          </a:r>
        </a:p>
      </dgm:t>
    </dgm:pt>
    <dgm:pt modelId="{A9C9DEF2-6716-40BA-9683-6A64BDB8E578}" type="parTrans" cxnId="{4F8EF04C-121F-4EAA-ACB4-B167372F49F6}">
      <dgm:prSet/>
      <dgm:spPr/>
      <dgm:t>
        <a:bodyPr/>
        <a:lstStyle/>
        <a:p>
          <a:endParaRPr lang="ru-RU"/>
        </a:p>
      </dgm:t>
    </dgm:pt>
    <dgm:pt modelId="{95ADF405-BF6A-4CAF-AE4F-F9025BD53F17}" type="sibTrans" cxnId="{4F8EF04C-121F-4EAA-ACB4-B167372F49F6}">
      <dgm:prSet/>
      <dgm:spPr/>
      <dgm:t>
        <a:bodyPr/>
        <a:lstStyle/>
        <a:p>
          <a:endParaRPr lang="ru-RU"/>
        </a:p>
      </dgm:t>
    </dgm:pt>
    <dgm:pt modelId="{C4459AE1-54A2-473D-9758-FD3E973D3C54}">
      <dgm:prSet custT="1"/>
      <dgm:spPr/>
      <dgm:t>
        <a:bodyPr/>
        <a:lstStyle/>
        <a:p>
          <a:pPr rtl="0"/>
          <a:r>
            <a:rPr lang="ru-RU" sz="2700" dirty="0"/>
            <a:t>Проводится в </a:t>
          </a:r>
          <a:r>
            <a:rPr lang="ru-RU" sz="2700" i="0" dirty="0"/>
            <a:t>начале учебного года</a:t>
          </a:r>
        </a:p>
      </dgm:t>
    </dgm:pt>
    <dgm:pt modelId="{44C42E30-625D-483E-8DE6-C95DA2E3FAB7}" type="parTrans" cxnId="{66F8D4EB-1CB3-428B-A5D9-151D42CE9B1E}">
      <dgm:prSet/>
      <dgm:spPr/>
      <dgm:t>
        <a:bodyPr/>
        <a:lstStyle/>
        <a:p>
          <a:endParaRPr lang="ru-RU"/>
        </a:p>
      </dgm:t>
    </dgm:pt>
    <dgm:pt modelId="{89C5FE06-5EE2-4EF2-9F08-BD3267952300}" type="sibTrans" cxnId="{66F8D4EB-1CB3-428B-A5D9-151D42CE9B1E}">
      <dgm:prSet/>
      <dgm:spPr/>
      <dgm:t>
        <a:bodyPr/>
        <a:lstStyle/>
        <a:p>
          <a:endParaRPr lang="ru-RU"/>
        </a:p>
      </dgm:t>
    </dgm:pt>
    <dgm:pt modelId="{D092E691-5BDC-41FC-9D4B-F1EB4855DE86}">
      <dgm:prSet custT="1"/>
      <dgm:spPr/>
      <dgm:t>
        <a:bodyPr/>
        <a:lstStyle/>
        <a:p>
          <a:pPr rtl="0"/>
          <a:r>
            <a:rPr lang="ru-RU" sz="2700" dirty="0"/>
            <a:t>При поступлении информации о каждом несовершеннолетнем, склонном к суицидальному поведению, совершившем суицидальную попытку, вовлеченном в деструктивные Интернет-сообщества</a:t>
          </a:r>
        </a:p>
      </dgm:t>
    </dgm:pt>
    <dgm:pt modelId="{61EB0754-9258-49AA-9FEB-BB531B3F600E}" type="parTrans" cxnId="{50BF1B6E-9552-4359-97BB-CB0B4C06EC1B}">
      <dgm:prSet/>
      <dgm:spPr/>
      <dgm:t>
        <a:bodyPr/>
        <a:lstStyle/>
        <a:p>
          <a:endParaRPr lang="ru-RU"/>
        </a:p>
      </dgm:t>
    </dgm:pt>
    <dgm:pt modelId="{C03A8C6B-F0A0-44A9-890A-E9E55A44C4CE}" type="sibTrans" cxnId="{50BF1B6E-9552-4359-97BB-CB0B4C06EC1B}">
      <dgm:prSet/>
      <dgm:spPr/>
      <dgm:t>
        <a:bodyPr/>
        <a:lstStyle/>
        <a:p>
          <a:endParaRPr lang="ru-RU"/>
        </a:p>
      </dgm:t>
    </dgm:pt>
    <dgm:pt modelId="{9F1E3F9E-CABA-494C-A6EF-42734E7D12A0}">
      <dgm:prSet custT="1"/>
      <dgm:spPr/>
      <dgm:t>
        <a:bodyPr/>
        <a:lstStyle/>
        <a:p>
          <a:pPr rtl="0"/>
          <a:r>
            <a:rPr lang="ru-RU" sz="2700" dirty="0"/>
            <a:t>Направлена на выявление факторов риска, провоцирующих суицидальные наклонности, на своевременное выявление учащихся, имеющих измененное психоэмоциональное состояние, склонных к </a:t>
          </a:r>
          <a:r>
            <a:rPr lang="ru-RU" sz="2700" dirty="0" err="1"/>
            <a:t>суицидоопасному</a:t>
          </a:r>
          <a:r>
            <a:rPr lang="ru-RU" sz="2700" dirty="0"/>
            <a:t> поведению </a:t>
          </a:r>
        </a:p>
      </dgm:t>
    </dgm:pt>
    <dgm:pt modelId="{0676F7EC-8438-4A8B-BDDF-0D10C24FEB36}" type="parTrans" cxnId="{D1638512-E5F8-4DE8-8EBC-02CA4F740727}">
      <dgm:prSet/>
      <dgm:spPr/>
      <dgm:t>
        <a:bodyPr/>
        <a:lstStyle/>
        <a:p>
          <a:endParaRPr lang="ru-RU"/>
        </a:p>
      </dgm:t>
    </dgm:pt>
    <dgm:pt modelId="{5E4A33C5-1B7C-4BA0-8592-BE4AFFF52B1E}" type="sibTrans" cxnId="{D1638512-E5F8-4DE8-8EBC-02CA4F740727}">
      <dgm:prSet/>
      <dgm:spPr/>
      <dgm:t>
        <a:bodyPr/>
        <a:lstStyle/>
        <a:p>
          <a:endParaRPr lang="ru-RU"/>
        </a:p>
      </dgm:t>
    </dgm:pt>
    <dgm:pt modelId="{3AE1ADA8-FA2C-45CA-A24A-B82C17D1D2FC}" type="pres">
      <dgm:prSet presAssocID="{C9E660B6-68DE-428A-8941-8A02D63DDF6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BB2B0E9B-A4C7-4B13-81D1-3784DE866D84}" type="pres">
      <dgm:prSet presAssocID="{C9E660B6-68DE-428A-8941-8A02D63DDF60}" presName="pyramid" presStyleLbl="node1" presStyleIdx="0" presStyleCnt="1" custLinFactNeighborX="-10906"/>
      <dgm:spPr/>
    </dgm:pt>
    <dgm:pt modelId="{1509E5F3-C359-4242-A42A-F1199C06D828}" type="pres">
      <dgm:prSet presAssocID="{C9E660B6-68DE-428A-8941-8A02D63DDF60}" presName="theList" presStyleCnt="0"/>
      <dgm:spPr/>
    </dgm:pt>
    <dgm:pt modelId="{E74EBBED-4899-477F-AB1E-76B84A9A033E}" type="pres">
      <dgm:prSet presAssocID="{C3FD94CA-41C9-498A-9309-9A41B7A18C3C}" presName="aNode" presStyleLbl="fgAcc1" presStyleIdx="0" presStyleCnt="4" custScaleX="169041" custLinFactY="-71550" custLinFactNeighborX="-1386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E110C3-0231-4E15-B4EB-9BA360E7A30F}" type="pres">
      <dgm:prSet presAssocID="{C3FD94CA-41C9-498A-9309-9A41B7A18C3C}" presName="aSpace" presStyleCnt="0"/>
      <dgm:spPr/>
    </dgm:pt>
    <dgm:pt modelId="{5D62C7CD-3419-4A1D-97A8-ACD281D0651A}" type="pres">
      <dgm:prSet presAssocID="{C4459AE1-54A2-473D-9758-FD3E973D3C54}" presName="aNode" presStyleLbl="fgAcc1" presStyleIdx="1" presStyleCnt="4" custScaleX="138468" custScaleY="107094" custLinFactY="-5190" custLinFactNeighborX="-1726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2D9A36-D3B2-4E6D-BB61-B547B8D7F9EA}" type="pres">
      <dgm:prSet presAssocID="{C4459AE1-54A2-473D-9758-FD3E973D3C54}" presName="aSpace" presStyleCnt="0"/>
      <dgm:spPr/>
    </dgm:pt>
    <dgm:pt modelId="{47F69690-10E0-45ED-8580-8AAFE4B65F14}" type="pres">
      <dgm:prSet presAssocID="{D092E691-5BDC-41FC-9D4B-F1EB4855DE86}" presName="aNode" presStyleLbl="fgAcc1" presStyleIdx="2" presStyleCnt="4" custScaleX="193992" custScaleY="352301" custLinFactY="5967" custLinFactNeighborX="-1666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10204F-0923-447E-842E-5E107F7E365D}" type="pres">
      <dgm:prSet presAssocID="{D092E691-5BDC-41FC-9D4B-F1EB4855DE86}" presName="aSpace" presStyleCnt="0"/>
      <dgm:spPr/>
    </dgm:pt>
    <dgm:pt modelId="{883E6034-5701-48A6-9A58-157FA23E7362}" type="pres">
      <dgm:prSet presAssocID="{9F1E3F9E-CABA-494C-A6EF-42734E7D12A0}" presName="aNode" presStyleLbl="fgAcc1" presStyleIdx="3" presStyleCnt="4" custScaleX="193992" custScaleY="388618" custLinFactY="34752" custLinFactNeighborX="-1641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871306-D107-4E18-A17A-B397B0DBBB6B}" type="pres">
      <dgm:prSet presAssocID="{9F1E3F9E-CABA-494C-A6EF-42734E7D12A0}" presName="aSpace" presStyleCnt="0"/>
      <dgm:spPr/>
    </dgm:pt>
  </dgm:ptLst>
  <dgm:cxnLst>
    <dgm:cxn modelId="{7A7C65A6-F2D5-456B-A9BA-D4BDE732E228}" type="presOf" srcId="{9F1E3F9E-CABA-494C-A6EF-42734E7D12A0}" destId="{883E6034-5701-48A6-9A58-157FA23E7362}" srcOrd="0" destOrd="0" presId="urn:microsoft.com/office/officeart/2005/8/layout/pyramid2"/>
    <dgm:cxn modelId="{4F8EF04C-121F-4EAA-ACB4-B167372F49F6}" srcId="{C9E660B6-68DE-428A-8941-8A02D63DDF60}" destId="{C3FD94CA-41C9-498A-9309-9A41B7A18C3C}" srcOrd="0" destOrd="0" parTransId="{A9C9DEF2-6716-40BA-9683-6A64BDB8E578}" sibTransId="{95ADF405-BF6A-4CAF-AE4F-F9025BD53F17}"/>
    <dgm:cxn modelId="{50BF1B6E-9552-4359-97BB-CB0B4C06EC1B}" srcId="{C9E660B6-68DE-428A-8941-8A02D63DDF60}" destId="{D092E691-5BDC-41FC-9D4B-F1EB4855DE86}" srcOrd="2" destOrd="0" parTransId="{61EB0754-9258-49AA-9FEB-BB531B3F600E}" sibTransId="{C03A8C6B-F0A0-44A9-890A-E9E55A44C4CE}"/>
    <dgm:cxn modelId="{D1638512-E5F8-4DE8-8EBC-02CA4F740727}" srcId="{C9E660B6-68DE-428A-8941-8A02D63DDF60}" destId="{9F1E3F9E-CABA-494C-A6EF-42734E7D12A0}" srcOrd="3" destOrd="0" parTransId="{0676F7EC-8438-4A8B-BDDF-0D10C24FEB36}" sibTransId="{5E4A33C5-1B7C-4BA0-8592-BE4AFFF52B1E}"/>
    <dgm:cxn modelId="{FA603EAF-2B71-419E-A382-D50464BF6D31}" type="presOf" srcId="{C4459AE1-54A2-473D-9758-FD3E973D3C54}" destId="{5D62C7CD-3419-4A1D-97A8-ACD281D0651A}" srcOrd="0" destOrd="0" presId="urn:microsoft.com/office/officeart/2005/8/layout/pyramid2"/>
    <dgm:cxn modelId="{66F8D4EB-1CB3-428B-A5D9-151D42CE9B1E}" srcId="{C9E660B6-68DE-428A-8941-8A02D63DDF60}" destId="{C4459AE1-54A2-473D-9758-FD3E973D3C54}" srcOrd="1" destOrd="0" parTransId="{44C42E30-625D-483E-8DE6-C95DA2E3FAB7}" sibTransId="{89C5FE06-5EE2-4EF2-9F08-BD3267952300}"/>
    <dgm:cxn modelId="{AC19F87D-CB34-4C0C-9371-86D17D2A31FC}" type="presOf" srcId="{C3FD94CA-41C9-498A-9309-9A41B7A18C3C}" destId="{E74EBBED-4899-477F-AB1E-76B84A9A033E}" srcOrd="0" destOrd="0" presId="urn:microsoft.com/office/officeart/2005/8/layout/pyramid2"/>
    <dgm:cxn modelId="{D98DDF68-CD2C-47FD-8649-4F5B278D312D}" type="presOf" srcId="{C9E660B6-68DE-428A-8941-8A02D63DDF60}" destId="{3AE1ADA8-FA2C-45CA-A24A-B82C17D1D2FC}" srcOrd="0" destOrd="0" presId="urn:microsoft.com/office/officeart/2005/8/layout/pyramid2"/>
    <dgm:cxn modelId="{235E2FA9-8201-4B7C-9D4A-08C7E769A7DA}" type="presOf" srcId="{D092E691-5BDC-41FC-9D4B-F1EB4855DE86}" destId="{47F69690-10E0-45ED-8580-8AAFE4B65F14}" srcOrd="0" destOrd="0" presId="urn:microsoft.com/office/officeart/2005/8/layout/pyramid2"/>
    <dgm:cxn modelId="{1E23C7A2-501C-43CD-A248-A9B66BF776F3}" type="presParOf" srcId="{3AE1ADA8-FA2C-45CA-A24A-B82C17D1D2FC}" destId="{BB2B0E9B-A4C7-4B13-81D1-3784DE866D84}" srcOrd="0" destOrd="0" presId="urn:microsoft.com/office/officeart/2005/8/layout/pyramid2"/>
    <dgm:cxn modelId="{85D0056B-8EF8-4AB5-97E2-4D1022A4CEF9}" type="presParOf" srcId="{3AE1ADA8-FA2C-45CA-A24A-B82C17D1D2FC}" destId="{1509E5F3-C359-4242-A42A-F1199C06D828}" srcOrd="1" destOrd="0" presId="urn:microsoft.com/office/officeart/2005/8/layout/pyramid2"/>
    <dgm:cxn modelId="{691B45FB-DC17-4719-B820-07D3541B40BE}" type="presParOf" srcId="{1509E5F3-C359-4242-A42A-F1199C06D828}" destId="{E74EBBED-4899-477F-AB1E-76B84A9A033E}" srcOrd="0" destOrd="0" presId="urn:microsoft.com/office/officeart/2005/8/layout/pyramid2"/>
    <dgm:cxn modelId="{A4F5C81C-7B1A-44C8-99DE-2BAAF7991C9D}" type="presParOf" srcId="{1509E5F3-C359-4242-A42A-F1199C06D828}" destId="{16E110C3-0231-4E15-B4EB-9BA360E7A30F}" srcOrd="1" destOrd="0" presId="urn:microsoft.com/office/officeart/2005/8/layout/pyramid2"/>
    <dgm:cxn modelId="{7B8236D2-D89A-4232-8C45-ADA637C5BEB8}" type="presParOf" srcId="{1509E5F3-C359-4242-A42A-F1199C06D828}" destId="{5D62C7CD-3419-4A1D-97A8-ACD281D0651A}" srcOrd="2" destOrd="0" presId="urn:microsoft.com/office/officeart/2005/8/layout/pyramid2"/>
    <dgm:cxn modelId="{E4056282-BF54-41FA-AEB5-6ADEA76B5253}" type="presParOf" srcId="{1509E5F3-C359-4242-A42A-F1199C06D828}" destId="{AE2D9A36-D3B2-4E6D-BB61-B547B8D7F9EA}" srcOrd="3" destOrd="0" presId="urn:microsoft.com/office/officeart/2005/8/layout/pyramid2"/>
    <dgm:cxn modelId="{DF8F24B5-CFBC-4CF0-AB7B-3CE79A7FCD7C}" type="presParOf" srcId="{1509E5F3-C359-4242-A42A-F1199C06D828}" destId="{47F69690-10E0-45ED-8580-8AAFE4B65F14}" srcOrd="4" destOrd="0" presId="urn:microsoft.com/office/officeart/2005/8/layout/pyramid2"/>
    <dgm:cxn modelId="{9520DB74-7134-494C-890A-FFFC1DE82C05}" type="presParOf" srcId="{1509E5F3-C359-4242-A42A-F1199C06D828}" destId="{E010204F-0923-447E-842E-5E107F7E365D}" srcOrd="5" destOrd="0" presId="urn:microsoft.com/office/officeart/2005/8/layout/pyramid2"/>
    <dgm:cxn modelId="{94A84FC1-C0F7-47BC-BCCE-65FBD16CD532}" type="presParOf" srcId="{1509E5F3-C359-4242-A42A-F1199C06D828}" destId="{883E6034-5701-48A6-9A58-157FA23E7362}" srcOrd="6" destOrd="0" presId="urn:microsoft.com/office/officeart/2005/8/layout/pyramid2"/>
    <dgm:cxn modelId="{36CEEAC7-9CCD-45D3-A963-86CE384F1FEC}" type="presParOf" srcId="{1509E5F3-C359-4242-A42A-F1199C06D828}" destId="{91871306-D107-4E18-A17A-B397B0DBBB6B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8644F91-7F9E-434D-AE59-8584E1012E9C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9C9A48-F87F-4A11-88C6-EF8B28FB7CCF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ru-RU" sz="2000" dirty="0"/>
            <a:t>совершившие попытку суицида</a:t>
          </a:r>
        </a:p>
      </dgm:t>
    </dgm:pt>
    <dgm:pt modelId="{A775C331-3EFE-47AD-968D-E5598B9B8C48}" type="parTrans" cxnId="{9EAE6D20-307F-433D-BFAA-C08F347A290C}">
      <dgm:prSet/>
      <dgm:spPr/>
      <dgm:t>
        <a:bodyPr/>
        <a:lstStyle/>
        <a:p>
          <a:endParaRPr lang="ru-RU"/>
        </a:p>
      </dgm:t>
    </dgm:pt>
    <dgm:pt modelId="{C37B7173-91DC-4370-B759-774E57FB350F}" type="sibTrans" cxnId="{9EAE6D20-307F-433D-BFAA-C08F347A290C}">
      <dgm:prSet/>
      <dgm:spPr/>
      <dgm:t>
        <a:bodyPr/>
        <a:lstStyle/>
        <a:p>
          <a:endParaRPr lang="ru-RU"/>
        </a:p>
      </dgm:t>
    </dgm:pt>
    <dgm:pt modelId="{4AA8A9F2-91DF-41B0-9377-3961998627F7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ru-RU" sz="2000" dirty="0"/>
            <a:t>имеющие тенденцию к самоповреждению(порезы, раны)</a:t>
          </a:r>
        </a:p>
      </dgm:t>
    </dgm:pt>
    <dgm:pt modelId="{C9170991-94CE-4BBB-976C-2B5D431E4D1E}" type="parTrans" cxnId="{46B06CBD-27C4-44B2-B5F6-B164AA3B8917}">
      <dgm:prSet/>
      <dgm:spPr/>
      <dgm:t>
        <a:bodyPr/>
        <a:lstStyle/>
        <a:p>
          <a:endParaRPr lang="ru-RU"/>
        </a:p>
      </dgm:t>
    </dgm:pt>
    <dgm:pt modelId="{7842E55B-A398-467B-8EEB-DFD41DAEE4F0}" type="sibTrans" cxnId="{46B06CBD-27C4-44B2-B5F6-B164AA3B8917}">
      <dgm:prSet/>
      <dgm:spPr/>
      <dgm:t>
        <a:bodyPr/>
        <a:lstStyle/>
        <a:p>
          <a:endParaRPr lang="ru-RU"/>
        </a:p>
      </dgm:t>
    </dgm:pt>
    <dgm:pt modelId="{FEA92C39-81FE-4373-9ADA-B7C2FEC908AC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ru-RU" sz="2000" dirty="0"/>
            <a:t>демонстрирующие суицидальные угрозы (прямые либо завуалированные</a:t>
          </a:r>
          <a:r>
            <a:rPr lang="ru-RU" sz="900" dirty="0"/>
            <a:t>)</a:t>
          </a:r>
        </a:p>
      </dgm:t>
    </dgm:pt>
    <dgm:pt modelId="{A6AAACFC-3E64-48F5-8FA7-E48007EF4126}" type="parTrans" cxnId="{BB81B486-A5E6-460F-B8E5-48AA48625637}">
      <dgm:prSet/>
      <dgm:spPr/>
      <dgm:t>
        <a:bodyPr/>
        <a:lstStyle/>
        <a:p>
          <a:endParaRPr lang="ru-RU"/>
        </a:p>
      </dgm:t>
    </dgm:pt>
    <dgm:pt modelId="{41B4AE48-AC23-446F-B740-D17C93B0EC4D}" type="sibTrans" cxnId="{BB81B486-A5E6-460F-B8E5-48AA48625637}">
      <dgm:prSet/>
      <dgm:spPr/>
      <dgm:t>
        <a:bodyPr/>
        <a:lstStyle/>
        <a:p>
          <a:endParaRPr lang="ru-RU"/>
        </a:p>
      </dgm:t>
    </dgm:pt>
    <dgm:pt modelId="{5B5A787C-D57C-4CBB-8E2A-464E67575B92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ru-RU" sz="2000" dirty="0"/>
            <a:t>переживающие тяжелые утраты (смерть родителя, значимого человека, особенно в течение первого года после потери)</a:t>
          </a:r>
        </a:p>
      </dgm:t>
    </dgm:pt>
    <dgm:pt modelId="{B0D1EC73-DF13-4FFF-B5A7-4B2EFB8D5048}" type="parTrans" cxnId="{2325D7E3-CA06-4B46-8469-EA9BA72A64C2}">
      <dgm:prSet/>
      <dgm:spPr/>
      <dgm:t>
        <a:bodyPr/>
        <a:lstStyle/>
        <a:p>
          <a:endParaRPr lang="ru-RU"/>
        </a:p>
      </dgm:t>
    </dgm:pt>
    <dgm:pt modelId="{5C8B88F5-C83B-4E84-B65A-987E1A5B5FA5}" type="sibTrans" cxnId="{2325D7E3-CA06-4B46-8469-EA9BA72A64C2}">
      <dgm:prSet/>
      <dgm:spPr/>
      <dgm:t>
        <a:bodyPr/>
        <a:lstStyle/>
        <a:p>
          <a:endParaRPr lang="ru-RU"/>
        </a:p>
      </dgm:t>
    </dgm:pt>
    <dgm:pt modelId="{D7C3A38A-54DC-4C18-AD70-61C1EDF46407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ru-RU" sz="2000" dirty="0"/>
            <a:t>находящиеся в конфликтных ситуациях (проблемы во взаимоотношениях с социальным окружением, выраженные семейные проблемы (уход из семьи значимого взрослого, развод, семейное насилие и др.)</a:t>
          </a:r>
        </a:p>
      </dgm:t>
    </dgm:pt>
    <dgm:pt modelId="{90B83A7D-4CDE-45FC-A558-626D03A0750B}" type="parTrans" cxnId="{FEC0CFD5-CB27-4B03-A949-EEB0CA67B814}">
      <dgm:prSet/>
      <dgm:spPr/>
      <dgm:t>
        <a:bodyPr/>
        <a:lstStyle/>
        <a:p>
          <a:endParaRPr lang="ru-RU"/>
        </a:p>
      </dgm:t>
    </dgm:pt>
    <dgm:pt modelId="{B66D4D2D-1F57-4D30-99D5-25B8F18CAD06}" type="sibTrans" cxnId="{FEC0CFD5-CB27-4B03-A949-EEB0CA67B814}">
      <dgm:prSet/>
      <dgm:spPr/>
      <dgm:t>
        <a:bodyPr/>
        <a:lstStyle/>
        <a:p>
          <a:endParaRPr lang="ru-RU"/>
        </a:p>
      </dgm:t>
    </dgm:pt>
    <dgm:pt modelId="{988769EF-3178-438B-9470-1895F2346F8C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ru-RU" sz="2000" dirty="0"/>
            <a:t>имеющие признаки депрессивного расстройства</a:t>
          </a:r>
        </a:p>
      </dgm:t>
    </dgm:pt>
    <dgm:pt modelId="{ED6F4611-3082-4869-A0AC-AE790F45D5CB}" type="parTrans" cxnId="{0EA817B4-122C-4489-B8C0-843B6C4FC979}">
      <dgm:prSet/>
      <dgm:spPr/>
      <dgm:t>
        <a:bodyPr/>
        <a:lstStyle/>
        <a:p>
          <a:endParaRPr lang="ru-RU"/>
        </a:p>
      </dgm:t>
    </dgm:pt>
    <dgm:pt modelId="{DF9262FE-335F-4F50-A7B9-6EA0AEBC7B62}" type="sibTrans" cxnId="{0EA817B4-122C-4489-B8C0-843B6C4FC979}">
      <dgm:prSet/>
      <dgm:spPr/>
      <dgm:t>
        <a:bodyPr/>
        <a:lstStyle/>
        <a:p>
          <a:endParaRPr lang="ru-RU"/>
        </a:p>
      </dgm:t>
    </dgm:pt>
    <dgm:pt modelId="{3EBF77C4-C91B-4A66-A9B0-52882463DC8A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ru-RU" sz="1600" b="1" dirty="0">
              <a:solidFill>
                <a:srgbClr val="CC0099"/>
              </a:solidFill>
            </a:rPr>
            <a:t>НЕСОВЕРШЕННОЛЕТНИЕ,СКЛОННЫЕ </a:t>
          </a:r>
          <a:br>
            <a:rPr lang="ru-RU" sz="1600" b="1" dirty="0">
              <a:solidFill>
                <a:srgbClr val="CC0099"/>
              </a:solidFill>
            </a:rPr>
          </a:br>
          <a:r>
            <a:rPr lang="ru-RU" sz="1600" b="1" dirty="0">
              <a:solidFill>
                <a:srgbClr val="CC0099"/>
              </a:solidFill>
            </a:rPr>
            <a:t>К СУИЦИДООПАСНОМУ ПОВЕДЕНИЮ</a:t>
          </a:r>
          <a:endParaRPr lang="ru-RU" sz="1600" dirty="0">
            <a:solidFill>
              <a:srgbClr val="CC0099"/>
            </a:solidFill>
          </a:endParaRPr>
        </a:p>
      </dgm:t>
    </dgm:pt>
    <dgm:pt modelId="{ADC160A5-668F-4EA8-A3A8-8D790430EA0C}" type="sibTrans" cxnId="{3A3E8316-D0BB-4210-908E-637675ACCEF7}">
      <dgm:prSet/>
      <dgm:spPr/>
      <dgm:t>
        <a:bodyPr/>
        <a:lstStyle/>
        <a:p>
          <a:endParaRPr lang="ru-RU"/>
        </a:p>
      </dgm:t>
    </dgm:pt>
    <dgm:pt modelId="{4A1B2C70-1268-4E63-8CF3-4B5240ADB4B3}" type="parTrans" cxnId="{3A3E8316-D0BB-4210-908E-637675ACCEF7}">
      <dgm:prSet/>
      <dgm:spPr/>
      <dgm:t>
        <a:bodyPr/>
        <a:lstStyle/>
        <a:p>
          <a:endParaRPr lang="ru-RU"/>
        </a:p>
      </dgm:t>
    </dgm:pt>
    <dgm:pt modelId="{93A8A278-CBB8-4BC4-B481-ED9146A9427A}" type="pres">
      <dgm:prSet presAssocID="{D8644F91-7F9E-434D-AE59-8584E1012E9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2A50BB-99D5-4C1D-A40F-DB5FFE3B1FA8}" type="pres">
      <dgm:prSet presAssocID="{3EBF77C4-C91B-4A66-A9B0-52882463DC8A}" presName="root1" presStyleCnt="0"/>
      <dgm:spPr/>
    </dgm:pt>
    <dgm:pt modelId="{F1BF7287-7E36-4207-81AA-82DD54992E6C}" type="pres">
      <dgm:prSet presAssocID="{3EBF77C4-C91B-4A66-A9B0-52882463DC8A}" presName="LevelOneTextNode" presStyleLbl="node0" presStyleIdx="0" presStyleCnt="1" custScaleX="230826" custScaleY="331286" custLinFactNeighborX="-11040" custLinFactNeighborY="-903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E39CCC-CBD6-49AE-9111-67AD3A312D56}" type="pres">
      <dgm:prSet presAssocID="{3EBF77C4-C91B-4A66-A9B0-52882463DC8A}" presName="level2hierChild" presStyleCnt="0"/>
      <dgm:spPr/>
    </dgm:pt>
    <dgm:pt modelId="{9E9FB148-0BE4-4779-BE8B-4DA3420F831F}" type="pres">
      <dgm:prSet presAssocID="{A775C331-3EFE-47AD-968D-E5598B9B8C48}" presName="conn2-1" presStyleLbl="parChTrans1D2" presStyleIdx="0" presStyleCnt="6"/>
      <dgm:spPr/>
      <dgm:t>
        <a:bodyPr/>
        <a:lstStyle/>
        <a:p>
          <a:endParaRPr lang="ru-RU"/>
        </a:p>
      </dgm:t>
    </dgm:pt>
    <dgm:pt modelId="{F920F3FE-F1A3-4ACD-BA52-EC3846076A22}" type="pres">
      <dgm:prSet presAssocID="{A775C331-3EFE-47AD-968D-E5598B9B8C48}" presName="connTx" presStyleLbl="parChTrans1D2" presStyleIdx="0" presStyleCnt="6"/>
      <dgm:spPr/>
      <dgm:t>
        <a:bodyPr/>
        <a:lstStyle/>
        <a:p>
          <a:endParaRPr lang="ru-RU"/>
        </a:p>
      </dgm:t>
    </dgm:pt>
    <dgm:pt modelId="{2E5B2DE7-E373-46EE-8062-23A88E57FF4F}" type="pres">
      <dgm:prSet presAssocID="{E89C9A48-F87F-4A11-88C6-EF8B28FB7CCF}" presName="root2" presStyleCnt="0"/>
      <dgm:spPr/>
    </dgm:pt>
    <dgm:pt modelId="{6AEB2D19-93AA-448E-96F5-B36A9683490D}" type="pres">
      <dgm:prSet presAssocID="{E89C9A48-F87F-4A11-88C6-EF8B28FB7CCF}" presName="LevelTwoTextNode" presStyleLbl="node2" presStyleIdx="0" presStyleCnt="6" custScaleX="393695" custLinFactNeighborX="58874" custLinFactNeighborY="383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A8ECC5-10C6-47AA-963B-C8402B2FF041}" type="pres">
      <dgm:prSet presAssocID="{E89C9A48-F87F-4A11-88C6-EF8B28FB7CCF}" presName="level3hierChild" presStyleCnt="0"/>
      <dgm:spPr/>
    </dgm:pt>
    <dgm:pt modelId="{439B3650-456D-49A1-A85C-30AC41B8AECC}" type="pres">
      <dgm:prSet presAssocID="{C9170991-94CE-4BBB-976C-2B5D431E4D1E}" presName="conn2-1" presStyleLbl="parChTrans1D2" presStyleIdx="1" presStyleCnt="6"/>
      <dgm:spPr/>
      <dgm:t>
        <a:bodyPr/>
        <a:lstStyle/>
        <a:p>
          <a:endParaRPr lang="ru-RU"/>
        </a:p>
      </dgm:t>
    </dgm:pt>
    <dgm:pt modelId="{DD45A7F2-6145-4FB4-BBB6-5D061012A912}" type="pres">
      <dgm:prSet presAssocID="{C9170991-94CE-4BBB-976C-2B5D431E4D1E}" presName="connTx" presStyleLbl="parChTrans1D2" presStyleIdx="1" presStyleCnt="6"/>
      <dgm:spPr/>
      <dgm:t>
        <a:bodyPr/>
        <a:lstStyle/>
        <a:p>
          <a:endParaRPr lang="ru-RU"/>
        </a:p>
      </dgm:t>
    </dgm:pt>
    <dgm:pt modelId="{9B8572F6-272E-4FBB-8F25-8BBF8C9028DD}" type="pres">
      <dgm:prSet presAssocID="{4AA8A9F2-91DF-41B0-9377-3961998627F7}" presName="root2" presStyleCnt="0"/>
      <dgm:spPr/>
    </dgm:pt>
    <dgm:pt modelId="{995B1D7B-483B-4C55-A24C-19E1954D5A35}" type="pres">
      <dgm:prSet presAssocID="{4AA8A9F2-91DF-41B0-9377-3961998627F7}" presName="LevelTwoTextNode" presStyleLbl="node2" presStyleIdx="1" presStyleCnt="6" custScaleX="473189" custScaleY="157195" custLinFactY="401124" custLinFactNeighborX="29244" custLinFactNeighborY="5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F6493D-7095-4579-A351-E5EC6AAB784B}" type="pres">
      <dgm:prSet presAssocID="{4AA8A9F2-91DF-41B0-9377-3961998627F7}" presName="level3hierChild" presStyleCnt="0"/>
      <dgm:spPr/>
    </dgm:pt>
    <dgm:pt modelId="{EB3C9570-3F84-47DE-BF50-221FA2790DD0}" type="pres">
      <dgm:prSet presAssocID="{A6AAACFC-3E64-48F5-8FA7-E48007EF4126}" presName="conn2-1" presStyleLbl="parChTrans1D2" presStyleIdx="2" presStyleCnt="6"/>
      <dgm:spPr/>
      <dgm:t>
        <a:bodyPr/>
        <a:lstStyle/>
        <a:p>
          <a:endParaRPr lang="ru-RU"/>
        </a:p>
      </dgm:t>
    </dgm:pt>
    <dgm:pt modelId="{EC01C4CB-60BB-4886-AAC0-265EDC1723AF}" type="pres">
      <dgm:prSet presAssocID="{A6AAACFC-3E64-48F5-8FA7-E48007EF4126}" presName="connTx" presStyleLbl="parChTrans1D2" presStyleIdx="2" presStyleCnt="6"/>
      <dgm:spPr/>
      <dgm:t>
        <a:bodyPr/>
        <a:lstStyle/>
        <a:p>
          <a:endParaRPr lang="ru-RU"/>
        </a:p>
      </dgm:t>
    </dgm:pt>
    <dgm:pt modelId="{BA7E889A-718C-4411-A202-E2685632563A}" type="pres">
      <dgm:prSet presAssocID="{FEA92C39-81FE-4373-9ADA-B7C2FEC908AC}" presName="root2" presStyleCnt="0"/>
      <dgm:spPr/>
    </dgm:pt>
    <dgm:pt modelId="{E29C9058-7832-4875-8F4B-73F049B29956}" type="pres">
      <dgm:prSet presAssocID="{FEA92C39-81FE-4373-9ADA-B7C2FEC908AC}" presName="LevelTwoTextNode" presStyleLbl="node2" presStyleIdx="2" presStyleCnt="6" custScaleX="433078" custScaleY="221419" custLinFactY="-15514" custLinFactNeighborX="36651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4C025B-4E2C-4463-9B21-F2A10EFA2972}" type="pres">
      <dgm:prSet presAssocID="{FEA92C39-81FE-4373-9ADA-B7C2FEC908AC}" presName="level3hierChild" presStyleCnt="0"/>
      <dgm:spPr/>
    </dgm:pt>
    <dgm:pt modelId="{CBFB5082-648F-4A76-B91E-0D41B971B367}" type="pres">
      <dgm:prSet presAssocID="{B0D1EC73-DF13-4FFF-B5A7-4B2EFB8D5048}" presName="conn2-1" presStyleLbl="parChTrans1D2" presStyleIdx="3" presStyleCnt="6"/>
      <dgm:spPr/>
      <dgm:t>
        <a:bodyPr/>
        <a:lstStyle/>
        <a:p>
          <a:endParaRPr lang="ru-RU"/>
        </a:p>
      </dgm:t>
    </dgm:pt>
    <dgm:pt modelId="{376B74DB-F095-4B64-B731-820941CDC053}" type="pres">
      <dgm:prSet presAssocID="{B0D1EC73-DF13-4FFF-B5A7-4B2EFB8D5048}" presName="connTx" presStyleLbl="parChTrans1D2" presStyleIdx="3" presStyleCnt="6"/>
      <dgm:spPr/>
      <dgm:t>
        <a:bodyPr/>
        <a:lstStyle/>
        <a:p>
          <a:endParaRPr lang="ru-RU"/>
        </a:p>
      </dgm:t>
    </dgm:pt>
    <dgm:pt modelId="{9FC70F45-1758-4270-ADFA-7A7B5147E326}" type="pres">
      <dgm:prSet presAssocID="{5B5A787C-D57C-4CBB-8E2A-464E67575B92}" presName="root2" presStyleCnt="0"/>
      <dgm:spPr/>
    </dgm:pt>
    <dgm:pt modelId="{EA2F3F20-597F-4536-97D4-44A037AC51E4}" type="pres">
      <dgm:prSet presAssocID="{5B5A787C-D57C-4CBB-8E2A-464E67575B92}" presName="LevelTwoTextNode" presStyleLbl="node2" presStyleIdx="3" presStyleCnt="6" custScaleX="521906" custScaleY="171852" custLinFactY="100000" custLinFactNeighborX="7022" custLinFactNeighborY="1999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76C20A-718F-4C1B-A671-402E9FAFF912}" type="pres">
      <dgm:prSet presAssocID="{5B5A787C-D57C-4CBB-8E2A-464E67575B92}" presName="level3hierChild" presStyleCnt="0"/>
      <dgm:spPr/>
    </dgm:pt>
    <dgm:pt modelId="{A9D71586-1544-46D8-8389-996EFBF4F2B9}" type="pres">
      <dgm:prSet presAssocID="{90B83A7D-4CDE-45FC-A558-626D03A0750B}" presName="conn2-1" presStyleLbl="parChTrans1D2" presStyleIdx="4" presStyleCnt="6"/>
      <dgm:spPr/>
      <dgm:t>
        <a:bodyPr/>
        <a:lstStyle/>
        <a:p>
          <a:endParaRPr lang="ru-RU"/>
        </a:p>
      </dgm:t>
    </dgm:pt>
    <dgm:pt modelId="{D77AC8CA-04EE-4E05-A7F8-CA7C44B28DFC}" type="pres">
      <dgm:prSet presAssocID="{90B83A7D-4CDE-45FC-A558-626D03A0750B}" presName="connTx" presStyleLbl="parChTrans1D2" presStyleIdx="4" presStyleCnt="6"/>
      <dgm:spPr/>
      <dgm:t>
        <a:bodyPr/>
        <a:lstStyle/>
        <a:p>
          <a:endParaRPr lang="ru-RU"/>
        </a:p>
      </dgm:t>
    </dgm:pt>
    <dgm:pt modelId="{F44CDA7F-D83A-4498-8E85-BF7E5C82CE00}" type="pres">
      <dgm:prSet presAssocID="{D7C3A38A-54DC-4C18-AD70-61C1EDF46407}" presName="root2" presStyleCnt="0"/>
      <dgm:spPr/>
    </dgm:pt>
    <dgm:pt modelId="{C19FF2A2-749F-4E1D-8D72-E0E34B631429}" type="pres">
      <dgm:prSet presAssocID="{D7C3A38A-54DC-4C18-AD70-61C1EDF46407}" presName="LevelTwoTextNode" presStyleLbl="node2" presStyleIdx="4" presStyleCnt="6" custScaleX="510548" custScaleY="360710" custLinFactY="-100000" custLinFactNeighborX="7022" custLinFactNeighborY="-1721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DEDF2C-C90A-4DE2-9037-168309E985A6}" type="pres">
      <dgm:prSet presAssocID="{D7C3A38A-54DC-4C18-AD70-61C1EDF46407}" presName="level3hierChild" presStyleCnt="0"/>
      <dgm:spPr/>
    </dgm:pt>
    <dgm:pt modelId="{880D5493-6A49-44C1-8A0F-05740F31CF16}" type="pres">
      <dgm:prSet presAssocID="{ED6F4611-3082-4869-A0AC-AE790F45D5CB}" presName="conn2-1" presStyleLbl="parChTrans1D2" presStyleIdx="5" presStyleCnt="6"/>
      <dgm:spPr/>
      <dgm:t>
        <a:bodyPr/>
        <a:lstStyle/>
        <a:p>
          <a:endParaRPr lang="ru-RU"/>
        </a:p>
      </dgm:t>
    </dgm:pt>
    <dgm:pt modelId="{21D475D1-5E56-4901-93D3-C052ACD333E9}" type="pres">
      <dgm:prSet presAssocID="{ED6F4611-3082-4869-A0AC-AE790F45D5CB}" presName="connTx" presStyleLbl="parChTrans1D2" presStyleIdx="5" presStyleCnt="6"/>
      <dgm:spPr/>
      <dgm:t>
        <a:bodyPr/>
        <a:lstStyle/>
        <a:p>
          <a:endParaRPr lang="ru-RU"/>
        </a:p>
      </dgm:t>
    </dgm:pt>
    <dgm:pt modelId="{DAAF79E6-FC68-48D0-A7C8-E40D73991907}" type="pres">
      <dgm:prSet presAssocID="{988769EF-3178-438B-9470-1895F2346F8C}" presName="root2" presStyleCnt="0"/>
      <dgm:spPr/>
    </dgm:pt>
    <dgm:pt modelId="{A31B7730-E213-46A6-BFD8-28CF6A7A16BE}" type="pres">
      <dgm:prSet presAssocID="{988769EF-3178-438B-9470-1895F2346F8C}" presName="LevelTwoTextNode" presStyleLbl="node2" presStyleIdx="5" presStyleCnt="6" custScaleX="276666" custScaleY="154377" custLinFactX="-100000" custLinFactNeighborX="-166480" custLinFactNeighborY="-183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A8C605-1C8F-439E-A477-9B910E0AA3DC}" type="pres">
      <dgm:prSet presAssocID="{988769EF-3178-438B-9470-1895F2346F8C}" presName="level3hierChild" presStyleCnt="0"/>
      <dgm:spPr/>
    </dgm:pt>
  </dgm:ptLst>
  <dgm:cxnLst>
    <dgm:cxn modelId="{FEC0CFD5-CB27-4B03-A949-EEB0CA67B814}" srcId="{3EBF77C4-C91B-4A66-A9B0-52882463DC8A}" destId="{D7C3A38A-54DC-4C18-AD70-61C1EDF46407}" srcOrd="4" destOrd="0" parTransId="{90B83A7D-4CDE-45FC-A558-626D03A0750B}" sibTransId="{B66D4D2D-1F57-4D30-99D5-25B8F18CAD06}"/>
    <dgm:cxn modelId="{338632F8-BC64-4141-B155-45480557AC7F}" type="presOf" srcId="{FEA92C39-81FE-4373-9ADA-B7C2FEC908AC}" destId="{E29C9058-7832-4875-8F4B-73F049B29956}" srcOrd="0" destOrd="0" presId="urn:microsoft.com/office/officeart/2005/8/layout/hierarchy2"/>
    <dgm:cxn modelId="{10CF8F50-C47A-404F-A3A9-CD926FDB1F31}" type="presOf" srcId="{ED6F4611-3082-4869-A0AC-AE790F45D5CB}" destId="{21D475D1-5E56-4901-93D3-C052ACD333E9}" srcOrd="1" destOrd="0" presId="urn:microsoft.com/office/officeart/2005/8/layout/hierarchy2"/>
    <dgm:cxn modelId="{0EA817B4-122C-4489-B8C0-843B6C4FC979}" srcId="{3EBF77C4-C91B-4A66-A9B0-52882463DC8A}" destId="{988769EF-3178-438B-9470-1895F2346F8C}" srcOrd="5" destOrd="0" parTransId="{ED6F4611-3082-4869-A0AC-AE790F45D5CB}" sibTransId="{DF9262FE-335F-4F50-A7B9-6EA0AEBC7B62}"/>
    <dgm:cxn modelId="{9CFAD2DC-2818-4CED-A764-F93A78A313D9}" type="presOf" srcId="{ED6F4611-3082-4869-A0AC-AE790F45D5CB}" destId="{880D5493-6A49-44C1-8A0F-05740F31CF16}" srcOrd="0" destOrd="0" presId="urn:microsoft.com/office/officeart/2005/8/layout/hierarchy2"/>
    <dgm:cxn modelId="{DCDAF61C-00A2-4504-9494-7DDE30A090D0}" type="presOf" srcId="{988769EF-3178-438B-9470-1895F2346F8C}" destId="{A31B7730-E213-46A6-BFD8-28CF6A7A16BE}" srcOrd="0" destOrd="0" presId="urn:microsoft.com/office/officeart/2005/8/layout/hierarchy2"/>
    <dgm:cxn modelId="{BCB4C650-D3F3-4790-98B3-6B45BDD9C7BF}" type="presOf" srcId="{3EBF77C4-C91B-4A66-A9B0-52882463DC8A}" destId="{F1BF7287-7E36-4207-81AA-82DD54992E6C}" srcOrd="0" destOrd="0" presId="urn:microsoft.com/office/officeart/2005/8/layout/hierarchy2"/>
    <dgm:cxn modelId="{B9FCA211-B447-4D15-81EA-AD6F65B7F3FA}" type="presOf" srcId="{A6AAACFC-3E64-48F5-8FA7-E48007EF4126}" destId="{EC01C4CB-60BB-4886-AAC0-265EDC1723AF}" srcOrd="1" destOrd="0" presId="urn:microsoft.com/office/officeart/2005/8/layout/hierarchy2"/>
    <dgm:cxn modelId="{CDB844D7-0103-477F-AB82-2647FF47BF42}" type="presOf" srcId="{A6AAACFC-3E64-48F5-8FA7-E48007EF4126}" destId="{EB3C9570-3F84-47DE-BF50-221FA2790DD0}" srcOrd="0" destOrd="0" presId="urn:microsoft.com/office/officeart/2005/8/layout/hierarchy2"/>
    <dgm:cxn modelId="{6A238A48-9A31-4FEE-89D1-6BCD0DDD8C79}" type="presOf" srcId="{90B83A7D-4CDE-45FC-A558-626D03A0750B}" destId="{A9D71586-1544-46D8-8389-996EFBF4F2B9}" srcOrd="0" destOrd="0" presId="urn:microsoft.com/office/officeart/2005/8/layout/hierarchy2"/>
    <dgm:cxn modelId="{46B06CBD-27C4-44B2-B5F6-B164AA3B8917}" srcId="{3EBF77C4-C91B-4A66-A9B0-52882463DC8A}" destId="{4AA8A9F2-91DF-41B0-9377-3961998627F7}" srcOrd="1" destOrd="0" parTransId="{C9170991-94CE-4BBB-976C-2B5D431E4D1E}" sibTransId="{7842E55B-A398-467B-8EEB-DFD41DAEE4F0}"/>
    <dgm:cxn modelId="{BB81B486-A5E6-460F-B8E5-48AA48625637}" srcId="{3EBF77C4-C91B-4A66-A9B0-52882463DC8A}" destId="{FEA92C39-81FE-4373-9ADA-B7C2FEC908AC}" srcOrd="2" destOrd="0" parTransId="{A6AAACFC-3E64-48F5-8FA7-E48007EF4126}" sibTransId="{41B4AE48-AC23-446F-B740-D17C93B0EC4D}"/>
    <dgm:cxn modelId="{F1AA4FBF-37E8-41F9-BACC-5B715FB9CCCE}" type="presOf" srcId="{90B83A7D-4CDE-45FC-A558-626D03A0750B}" destId="{D77AC8CA-04EE-4E05-A7F8-CA7C44B28DFC}" srcOrd="1" destOrd="0" presId="urn:microsoft.com/office/officeart/2005/8/layout/hierarchy2"/>
    <dgm:cxn modelId="{A9CBF65D-6755-4393-BB54-FDBC74146584}" type="presOf" srcId="{A775C331-3EFE-47AD-968D-E5598B9B8C48}" destId="{9E9FB148-0BE4-4779-BE8B-4DA3420F831F}" srcOrd="0" destOrd="0" presId="urn:microsoft.com/office/officeart/2005/8/layout/hierarchy2"/>
    <dgm:cxn modelId="{1DB8E163-9E78-4EB1-BBA5-6165CB2E4EC4}" type="presOf" srcId="{5B5A787C-D57C-4CBB-8E2A-464E67575B92}" destId="{EA2F3F20-597F-4536-97D4-44A037AC51E4}" srcOrd="0" destOrd="0" presId="urn:microsoft.com/office/officeart/2005/8/layout/hierarchy2"/>
    <dgm:cxn modelId="{B382A5DA-ED5A-485D-97BF-BE4E536BE560}" type="presOf" srcId="{B0D1EC73-DF13-4FFF-B5A7-4B2EFB8D5048}" destId="{CBFB5082-648F-4A76-B91E-0D41B971B367}" srcOrd="0" destOrd="0" presId="urn:microsoft.com/office/officeart/2005/8/layout/hierarchy2"/>
    <dgm:cxn modelId="{3A3E8316-D0BB-4210-908E-637675ACCEF7}" srcId="{D8644F91-7F9E-434D-AE59-8584E1012E9C}" destId="{3EBF77C4-C91B-4A66-A9B0-52882463DC8A}" srcOrd="0" destOrd="0" parTransId="{4A1B2C70-1268-4E63-8CF3-4B5240ADB4B3}" sibTransId="{ADC160A5-668F-4EA8-A3A8-8D790430EA0C}"/>
    <dgm:cxn modelId="{92E07AC4-F03C-4B7B-BCB2-CA3679EE7FCC}" type="presOf" srcId="{C9170991-94CE-4BBB-976C-2B5D431E4D1E}" destId="{DD45A7F2-6145-4FB4-BBB6-5D061012A912}" srcOrd="1" destOrd="0" presId="urn:microsoft.com/office/officeart/2005/8/layout/hierarchy2"/>
    <dgm:cxn modelId="{9EAE6D20-307F-433D-BFAA-C08F347A290C}" srcId="{3EBF77C4-C91B-4A66-A9B0-52882463DC8A}" destId="{E89C9A48-F87F-4A11-88C6-EF8B28FB7CCF}" srcOrd="0" destOrd="0" parTransId="{A775C331-3EFE-47AD-968D-E5598B9B8C48}" sibTransId="{C37B7173-91DC-4370-B759-774E57FB350F}"/>
    <dgm:cxn modelId="{FD9EE70D-36D4-409C-8866-6CD0CBA8A936}" type="presOf" srcId="{D8644F91-7F9E-434D-AE59-8584E1012E9C}" destId="{93A8A278-CBB8-4BC4-B481-ED9146A9427A}" srcOrd="0" destOrd="0" presId="urn:microsoft.com/office/officeart/2005/8/layout/hierarchy2"/>
    <dgm:cxn modelId="{1FA5DA7F-BF79-4CBE-B918-BAFAB7AD12E7}" type="presOf" srcId="{E89C9A48-F87F-4A11-88C6-EF8B28FB7CCF}" destId="{6AEB2D19-93AA-448E-96F5-B36A9683490D}" srcOrd="0" destOrd="0" presId="urn:microsoft.com/office/officeart/2005/8/layout/hierarchy2"/>
    <dgm:cxn modelId="{8AC93F40-8D3A-40C7-88FD-6771F0F89CD8}" type="presOf" srcId="{B0D1EC73-DF13-4FFF-B5A7-4B2EFB8D5048}" destId="{376B74DB-F095-4B64-B731-820941CDC053}" srcOrd="1" destOrd="0" presId="urn:microsoft.com/office/officeart/2005/8/layout/hierarchy2"/>
    <dgm:cxn modelId="{F577352A-A892-4D58-BA36-7F1A7E76BE78}" type="presOf" srcId="{C9170991-94CE-4BBB-976C-2B5D431E4D1E}" destId="{439B3650-456D-49A1-A85C-30AC41B8AECC}" srcOrd="0" destOrd="0" presId="urn:microsoft.com/office/officeart/2005/8/layout/hierarchy2"/>
    <dgm:cxn modelId="{F31FDFF9-85CD-4A83-8277-D32AD1EFF543}" type="presOf" srcId="{4AA8A9F2-91DF-41B0-9377-3961998627F7}" destId="{995B1D7B-483B-4C55-A24C-19E1954D5A35}" srcOrd="0" destOrd="0" presId="urn:microsoft.com/office/officeart/2005/8/layout/hierarchy2"/>
    <dgm:cxn modelId="{7CA2F2E7-D1DD-423F-9820-7256304F44F2}" type="presOf" srcId="{A775C331-3EFE-47AD-968D-E5598B9B8C48}" destId="{F920F3FE-F1A3-4ACD-BA52-EC3846076A22}" srcOrd="1" destOrd="0" presId="urn:microsoft.com/office/officeart/2005/8/layout/hierarchy2"/>
    <dgm:cxn modelId="{2325D7E3-CA06-4B46-8469-EA9BA72A64C2}" srcId="{3EBF77C4-C91B-4A66-A9B0-52882463DC8A}" destId="{5B5A787C-D57C-4CBB-8E2A-464E67575B92}" srcOrd="3" destOrd="0" parTransId="{B0D1EC73-DF13-4FFF-B5A7-4B2EFB8D5048}" sibTransId="{5C8B88F5-C83B-4E84-B65A-987E1A5B5FA5}"/>
    <dgm:cxn modelId="{CE65A0F9-DC2F-485D-98A3-0548D4F0868E}" type="presOf" srcId="{D7C3A38A-54DC-4C18-AD70-61C1EDF46407}" destId="{C19FF2A2-749F-4E1D-8D72-E0E34B631429}" srcOrd="0" destOrd="0" presId="urn:microsoft.com/office/officeart/2005/8/layout/hierarchy2"/>
    <dgm:cxn modelId="{51E9457A-9954-4ECD-BC11-613BCC28BA70}" type="presParOf" srcId="{93A8A278-CBB8-4BC4-B481-ED9146A9427A}" destId="{F12A50BB-99D5-4C1D-A40F-DB5FFE3B1FA8}" srcOrd="0" destOrd="0" presId="urn:microsoft.com/office/officeart/2005/8/layout/hierarchy2"/>
    <dgm:cxn modelId="{7091F545-16EB-4BE5-87F9-56CFCC93A729}" type="presParOf" srcId="{F12A50BB-99D5-4C1D-A40F-DB5FFE3B1FA8}" destId="{F1BF7287-7E36-4207-81AA-82DD54992E6C}" srcOrd="0" destOrd="0" presId="urn:microsoft.com/office/officeart/2005/8/layout/hierarchy2"/>
    <dgm:cxn modelId="{A34B2F36-8E94-4C57-B241-44FC7FD5EDF4}" type="presParOf" srcId="{F12A50BB-99D5-4C1D-A40F-DB5FFE3B1FA8}" destId="{5FE39CCC-CBD6-49AE-9111-67AD3A312D56}" srcOrd="1" destOrd="0" presId="urn:microsoft.com/office/officeart/2005/8/layout/hierarchy2"/>
    <dgm:cxn modelId="{FFBCC28A-D67E-4B2C-8338-359DBF83588A}" type="presParOf" srcId="{5FE39CCC-CBD6-49AE-9111-67AD3A312D56}" destId="{9E9FB148-0BE4-4779-BE8B-4DA3420F831F}" srcOrd="0" destOrd="0" presId="urn:microsoft.com/office/officeart/2005/8/layout/hierarchy2"/>
    <dgm:cxn modelId="{5649F791-966E-4EED-A2CA-74828CB49979}" type="presParOf" srcId="{9E9FB148-0BE4-4779-BE8B-4DA3420F831F}" destId="{F920F3FE-F1A3-4ACD-BA52-EC3846076A22}" srcOrd="0" destOrd="0" presId="urn:microsoft.com/office/officeart/2005/8/layout/hierarchy2"/>
    <dgm:cxn modelId="{FC3C06A1-655A-4D2F-8C38-6B6296A7ABE0}" type="presParOf" srcId="{5FE39CCC-CBD6-49AE-9111-67AD3A312D56}" destId="{2E5B2DE7-E373-46EE-8062-23A88E57FF4F}" srcOrd="1" destOrd="0" presId="urn:microsoft.com/office/officeart/2005/8/layout/hierarchy2"/>
    <dgm:cxn modelId="{B25D4B56-B03D-4011-BB4F-03A7E6850F4D}" type="presParOf" srcId="{2E5B2DE7-E373-46EE-8062-23A88E57FF4F}" destId="{6AEB2D19-93AA-448E-96F5-B36A9683490D}" srcOrd="0" destOrd="0" presId="urn:microsoft.com/office/officeart/2005/8/layout/hierarchy2"/>
    <dgm:cxn modelId="{9A5B397F-8CE1-4971-B85B-7D48A247DE30}" type="presParOf" srcId="{2E5B2DE7-E373-46EE-8062-23A88E57FF4F}" destId="{2DA8ECC5-10C6-47AA-963B-C8402B2FF041}" srcOrd="1" destOrd="0" presId="urn:microsoft.com/office/officeart/2005/8/layout/hierarchy2"/>
    <dgm:cxn modelId="{F13B74AC-2C2A-4FA3-9590-35976B94C415}" type="presParOf" srcId="{5FE39CCC-CBD6-49AE-9111-67AD3A312D56}" destId="{439B3650-456D-49A1-A85C-30AC41B8AECC}" srcOrd="2" destOrd="0" presId="urn:microsoft.com/office/officeart/2005/8/layout/hierarchy2"/>
    <dgm:cxn modelId="{67DA5795-ED76-419D-9657-D88FDCA9F0CF}" type="presParOf" srcId="{439B3650-456D-49A1-A85C-30AC41B8AECC}" destId="{DD45A7F2-6145-4FB4-BBB6-5D061012A912}" srcOrd="0" destOrd="0" presId="urn:microsoft.com/office/officeart/2005/8/layout/hierarchy2"/>
    <dgm:cxn modelId="{E44441D7-0679-4B55-B013-C3D5960C9DD5}" type="presParOf" srcId="{5FE39CCC-CBD6-49AE-9111-67AD3A312D56}" destId="{9B8572F6-272E-4FBB-8F25-8BBF8C9028DD}" srcOrd="3" destOrd="0" presId="urn:microsoft.com/office/officeart/2005/8/layout/hierarchy2"/>
    <dgm:cxn modelId="{FD851B55-08E0-444C-BD24-8F3B0ED0DA91}" type="presParOf" srcId="{9B8572F6-272E-4FBB-8F25-8BBF8C9028DD}" destId="{995B1D7B-483B-4C55-A24C-19E1954D5A35}" srcOrd="0" destOrd="0" presId="urn:microsoft.com/office/officeart/2005/8/layout/hierarchy2"/>
    <dgm:cxn modelId="{7C37E3EC-E8A3-4237-BF15-F87135DC8E5E}" type="presParOf" srcId="{9B8572F6-272E-4FBB-8F25-8BBF8C9028DD}" destId="{8FF6493D-7095-4579-A351-E5EC6AAB784B}" srcOrd="1" destOrd="0" presId="urn:microsoft.com/office/officeart/2005/8/layout/hierarchy2"/>
    <dgm:cxn modelId="{01A73ADD-A6B7-4CCB-8148-72446E4FE958}" type="presParOf" srcId="{5FE39CCC-CBD6-49AE-9111-67AD3A312D56}" destId="{EB3C9570-3F84-47DE-BF50-221FA2790DD0}" srcOrd="4" destOrd="0" presId="urn:microsoft.com/office/officeart/2005/8/layout/hierarchy2"/>
    <dgm:cxn modelId="{E8FBDBC3-10C8-4C3B-8833-E08B91D2363A}" type="presParOf" srcId="{EB3C9570-3F84-47DE-BF50-221FA2790DD0}" destId="{EC01C4CB-60BB-4886-AAC0-265EDC1723AF}" srcOrd="0" destOrd="0" presId="urn:microsoft.com/office/officeart/2005/8/layout/hierarchy2"/>
    <dgm:cxn modelId="{20729574-807C-42A5-8087-96A383A76F06}" type="presParOf" srcId="{5FE39CCC-CBD6-49AE-9111-67AD3A312D56}" destId="{BA7E889A-718C-4411-A202-E2685632563A}" srcOrd="5" destOrd="0" presId="urn:microsoft.com/office/officeart/2005/8/layout/hierarchy2"/>
    <dgm:cxn modelId="{1A499F16-BEFB-42B5-B535-539CD6691BE3}" type="presParOf" srcId="{BA7E889A-718C-4411-A202-E2685632563A}" destId="{E29C9058-7832-4875-8F4B-73F049B29956}" srcOrd="0" destOrd="0" presId="urn:microsoft.com/office/officeart/2005/8/layout/hierarchy2"/>
    <dgm:cxn modelId="{963BF755-B660-40A7-93EA-6BF2E5B06788}" type="presParOf" srcId="{BA7E889A-718C-4411-A202-E2685632563A}" destId="{814C025B-4E2C-4463-9B21-F2A10EFA2972}" srcOrd="1" destOrd="0" presId="urn:microsoft.com/office/officeart/2005/8/layout/hierarchy2"/>
    <dgm:cxn modelId="{84F5C90F-5CB5-42A5-8FA3-976FBB3AF474}" type="presParOf" srcId="{5FE39CCC-CBD6-49AE-9111-67AD3A312D56}" destId="{CBFB5082-648F-4A76-B91E-0D41B971B367}" srcOrd="6" destOrd="0" presId="urn:microsoft.com/office/officeart/2005/8/layout/hierarchy2"/>
    <dgm:cxn modelId="{60D732A1-1041-4107-A183-09B95F2EC14C}" type="presParOf" srcId="{CBFB5082-648F-4A76-B91E-0D41B971B367}" destId="{376B74DB-F095-4B64-B731-820941CDC053}" srcOrd="0" destOrd="0" presId="urn:microsoft.com/office/officeart/2005/8/layout/hierarchy2"/>
    <dgm:cxn modelId="{2E471E17-5EF9-43BA-BED7-2DDE5EA3FB75}" type="presParOf" srcId="{5FE39CCC-CBD6-49AE-9111-67AD3A312D56}" destId="{9FC70F45-1758-4270-ADFA-7A7B5147E326}" srcOrd="7" destOrd="0" presId="urn:microsoft.com/office/officeart/2005/8/layout/hierarchy2"/>
    <dgm:cxn modelId="{EEF927CD-4BBF-4AE3-9F37-2D29AFF1577A}" type="presParOf" srcId="{9FC70F45-1758-4270-ADFA-7A7B5147E326}" destId="{EA2F3F20-597F-4536-97D4-44A037AC51E4}" srcOrd="0" destOrd="0" presId="urn:microsoft.com/office/officeart/2005/8/layout/hierarchy2"/>
    <dgm:cxn modelId="{4596AB49-6485-42ED-8636-C4A4B12D7888}" type="presParOf" srcId="{9FC70F45-1758-4270-ADFA-7A7B5147E326}" destId="{1476C20A-718F-4C1B-A671-402E9FAFF912}" srcOrd="1" destOrd="0" presId="urn:microsoft.com/office/officeart/2005/8/layout/hierarchy2"/>
    <dgm:cxn modelId="{2B5EEF69-DC94-456F-8695-5C0A20BB51A4}" type="presParOf" srcId="{5FE39CCC-CBD6-49AE-9111-67AD3A312D56}" destId="{A9D71586-1544-46D8-8389-996EFBF4F2B9}" srcOrd="8" destOrd="0" presId="urn:microsoft.com/office/officeart/2005/8/layout/hierarchy2"/>
    <dgm:cxn modelId="{4E0C08FE-C640-4E25-A913-88D549691FA9}" type="presParOf" srcId="{A9D71586-1544-46D8-8389-996EFBF4F2B9}" destId="{D77AC8CA-04EE-4E05-A7F8-CA7C44B28DFC}" srcOrd="0" destOrd="0" presId="urn:microsoft.com/office/officeart/2005/8/layout/hierarchy2"/>
    <dgm:cxn modelId="{BDDB063C-36F3-4032-9D13-F03DF5DC1B2D}" type="presParOf" srcId="{5FE39CCC-CBD6-49AE-9111-67AD3A312D56}" destId="{F44CDA7F-D83A-4498-8E85-BF7E5C82CE00}" srcOrd="9" destOrd="0" presId="urn:microsoft.com/office/officeart/2005/8/layout/hierarchy2"/>
    <dgm:cxn modelId="{46717578-A53C-4777-A7B1-88242E9C894D}" type="presParOf" srcId="{F44CDA7F-D83A-4498-8E85-BF7E5C82CE00}" destId="{C19FF2A2-749F-4E1D-8D72-E0E34B631429}" srcOrd="0" destOrd="0" presId="urn:microsoft.com/office/officeart/2005/8/layout/hierarchy2"/>
    <dgm:cxn modelId="{AC29D52E-6C2C-43D6-9C87-F063192C7617}" type="presParOf" srcId="{F44CDA7F-D83A-4498-8E85-BF7E5C82CE00}" destId="{BEDEDF2C-C90A-4DE2-9037-168309E985A6}" srcOrd="1" destOrd="0" presId="urn:microsoft.com/office/officeart/2005/8/layout/hierarchy2"/>
    <dgm:cxn modelId="{63A19D81-905E-4913-8F55-2F90B7E7AC56}" type="presParOf" srcId="{5FE39CCC-CBD6-49AE-9111-67AD3A312D56}" destId="{880D5493-6A49-44C1-8A0F-05740F31CF16}" srcOrd="10" destOrd="0" presId="urn:microsoft.com/office/officeart/2005/8/layout/hierarchy2"/>
    <dgm:cxn modelId="{EACEEDDD-233D-40E4-8DA8-2D7B4DFB4BDC}" type="presParOf" srcId="{880D5493-6A49-44C1-8A0F-05740F31CF16}" destId="{21D475D1-5E56-4901-93D3-C052ACD333E9}" srcOrd="0" destOrd="0" presId="urn:microsoft.com/office/officeart/2005/8/layout/hierarchy2"/>
    <dgm:cxn modelId="{03FDA1F8-7DD1-4784-AEC7-D7557D8FB3E6}" type="presParOf" srcId="{5FE39CCC-CBD6-49AE-9111-67AD3A312D56}" destId="{DAAF79E6-FC68-48D0-A7C8-E40D73991907}" srcOrd="11" destOrd="0" presId="urn:microsoft.com/office/officeart/2005/8/layout/hierarchy2"/>
    <dgm:cxn modelId="{76C21D67-DDD5-49DE-B164-16A5301F378B}" type="presParOf" srcId="{DAAF79E6-FC68-48D0-A7C8-E40D73991907}" destId="{A31B7730-E213-46A6-BFD8-28CF6A7A16BE}" srcOrd="0" destOrd="0" presId="urn:microsoft.com/office/officeart/2005/8/layout/hierarchy2"/>
    <dgm:cxn modelId="{C7C9EF12-82BB-4A0D-964C-502450C11656}" type="presParOf" srcId="{DAAF79E6-FC68-48D0-A7C8-E40D73991907}" destId="{D1A8C605-1C8F-439E-A477-9B910E0AA3D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392048-3A1A-47F8-AC60-2B823D05C9E9}">
      <dsp:nvSpPr>
        <dsp:cNvPr id="0" name=""/>
        <dsp:cNvSpPr/>
      </dsp:nvSpPr>
      <dsp:spPr>
        <a:xfrm>
          <a:off x="1152116" y="-352024"/>
          <a:ext cx="7154749" cy="6228020"/>
        </a:xfrm>
        <a:prstGeom prst="circularArrow">
          <a:avLst>
            <a:gd name="adj1" fmla="val 5544"/>
            <a:gd name="adj2" fmla="val 330680"/>
            <a:gd name="adj3" fmla="val 14054456"/>
            <a:gd name="adj4" fmla="val 17218682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1B85DB-74D7-424D-B25D-C1FEF705936B}">
      <dsp:nvSpPr>
        <dsp:cNvPr id="0" name=""/>
        <dsp:cNvSpPr/>
      </dsp:nvSpPr>
      <dsp:spPr>
        <a:xfrm>
          <a:off x="3384377" y="1728190"/>
          <a:ext cx="2558816" cy="1980138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</a:t>
          </a:r>
          <a:r>
            <a:rPr lang="ru-RU" sz="2800" b="1" i="0" kern="1200" baseline="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РИЧИНЫ СУИЦИДА И ФАКТОРЫ РИСКА</a:t>
          </a:r>
          <a:endParaRPr lang="ru-RU" sz="2800" kern="1200" dirty="0">
            <a:solidFill>
              <a:srgbClr val="CC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81039" y="1824852"/>
        <a:ext cx="2365492" cy="1786814"/>
      </dsp:txXfrm>
    </dsp:sp>
    <dsp:sp modelId="{09DEDEEB-D6B4-4249-B26E-9FEF253A6320}">
      <dsp:nvSpPr>
        <dsp:cNvPr id="0" name=""/>
        <dsp:cNvSpPr/>
      </dsp:nvSpPr>
      <dsp:spPr>
        <a:xfrm>
          <a:off x="0" y="1764192"/>
          <a:ext cx="3366227" cy="1582558"/>
        </a:xfrm>
        <a:prstGeom prst="roundRect">
          <a:avLst/>
        </a:prstGeom>
        <a:solidFill>
          <a:schemeClr val="accent1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Н</a:t>
          </a:r>
          <a:r>
            <a:rPr lang="ru-RU" sz="2000" b="1" i="0" kern="1200" baseline="0" dirty="0"/>
            <a:t>еблагоприятная</a:t>
          </a:r>
          <a:r>
            <a:rPr lang="ru-RU" sz="2000" b="1" i="0" kern="1200" dirty="0"/>
            <a:t> </a:t>
          </a:r>
          <a:r>
            <a:rPr lang="ru-RU" sz="2000" b="1" i="0" kern="1200" baseline="0" dirty="0"/>
            <a:t>наследственность, генетическая предрасположенность к психотическим реакциям </a:t>
          </a:r>
          <a:endParaRPr lang="ru-RU" sz="2000" b="1" kern="1200" dirty="0"/>
        </a:p>
      </dsp:txBody>
      <dsp:txXfrm>
        <a:off x="77254" y="1841446"/>
        <a:ext cx="3211719" cy="1428050"/>
      </dsp:txXfrm>
    </dsp:sp>
    <dsp:sp modelId="{40C134AC-6891-4477-9764-1ADA1A74C44F}">
      <dsp:nvSpPr>
        <dsp:cNvPr id="0" name=""/>
        <dsp:cNvSpPr/>
      </dsp:nvSpPr>
      <dsp:spPr>
        <a:xfrm>
          <a:off x="5963378" y="1332147"/>
          <a:ext cx="2533565" cy="1031767"/>
        </a:xfrm>
        <a:prstGeom prst="roundRect">
          <a:avLst/>
        </a:prstGeom>
        <a:solidFill>
          <a:schemeClr val="accent1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baseline="0" dirty="0"/>
            <a:t>Проблемный период взросления личности</a:t>
          </a:r>
          <a:endParaRPr lang="ru-RU" sz="2000" b="1" kern="1200" dirty="0"/>
        </a:p>
      </dsp:txBody>
      <dsp:txXfrm>
        <a:off x="6013745" y="1382514"/>
        <a:ext cx="2432831" cy="931033"/>
      </dsp:txXfrm>
    </dsp:sp>
    <dsp:sp modelId="{6046D291-6BBF-4934-937B-C1758C12640A}">
      <dsp:nvSpPr>
        <dsp:cNvPr id="0" name=""/>
        <dsp:cNvSpPr/>
      </dsp:nvSpPr>
      <dsp:spPr>
        <a:xfrm>
          <a:off x="6125138" y="2376261"/>
          <a:ext cx="2371805" cy="768435"/>
        </a:xfrm>
        <a:prstGeom prst="roundRect">
          <a:avLst/>
        </a:prstGeom>
        <a:solidFill>
          <a:schemeClr val="accent1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Неудачная (неразделенная) любовь</a:t>
          </a:r>
        </a:p>
      </dsp:txBody>
      <dsp:txXfrm>
        <a:off x="6162650" y="2413773"/>
        <a:ext cx="2296781" cy="693411"/>
      </dsp:txXfrm>
    </dsp:sp>
    <dsp:sp modelId="{BCB1A053-5C69-49A7-81EC-E80041A6EF1A}">
      <dsp:nvSpPr>
        <dsp:cNvPr id="0" name=""/>
        <dsp:cNvSpPr/>
      </dsp:nvSpPr>
      <dsp:spPr>
        <a:xfrm>
          <a:off x="5924915" y="3240357"/>
          <a:ext cx="2572028" cy="1103774"/>
        </a:xfrm>
        <a:prstGeom prst="roundRect">
          <a:avLst/>
        </a:prstGeom>
        <a:solidFill>
          <a:schemeClr val="accent1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Пережитое сексуальное или физическое насилие</a:t>
          </a:r>
        </a:p>
      </dsp:txBody>
      <dsp:txXfrm>
        <a:off x="5978797" y="3294239"/>
        <a:ext cx="2464264" cy="996010"/>
      </dsp:txXfrm>
    </dsp:sp>
    <dsp:sp modelId="{6BEE53E0-FF1B-489E-B01E-26E06F786CA7}">
      <dsp:nvSpPr>
        <dsp:cNvPr id="0" name=""/>
        <dsp:cNvSpPr/>
      </dsp:nvSpPr>
      <dsp:spPr>
        <a:xfrm>
          <a:off x="216027" y="4572505"/>
          <a:ext cx="2216015" cy="806736"/>
        </a:xfrm>
        <a:prstGeom prst="roundRect">
          <a:avLst/>
        </a:prstGeom>
        <a:solidFill>
          <a:schemeClr val="accent1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Регулярные издевательства сверстников</a:t>
          </a:r>
        </a:p>
      </dsp:txBody>
      <dsp:txXfrm>
        <a:off x="255409" y="4611887"/>
        <a:ext cx="2137251" cy="727972"/>
      </dsp:txXfrm>
    </dsp:sp>
    <dsp:sp modelId="{F4ECFBEB-C813-4D88-9DEA-A7CD9B51C454}">
      <dsp:nvSpPr>
        <dsp:cNvPr id="0" name=""/>
        <dsp:cNvSpPr/>
      </dsp:nvSpPr>
      <dsp:spPr>
        <a:xfrm>
          <a:off x="2519148" y="4500501"/>
          <a:ext cx="2783628" cy="1271403"/>
        </a:xfrm>
        <a:prstGeom prst="roundRect">
          <a:avLst/>
        </a:prstGeom>
        <a:solidFill>
          <a:schemeClr val="accent1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Неудачи в учебной деятельности, провалы творческих проектов    </a:t>
          </a:r>
        </a:p>
      </dsp:txBody>
      <dsp:txXfrm>
        <a:off x="2581213" y="4562566"/>
        <a:ext cx="2659498" cy="1147273"/>
      </dsp:txXfrm>
    </dsp:sp>
    <dsp:sp modelId="{95312462-00FE-4FF1-B6A8-BD39DEFD47F6}">
      <dsp:nvSpPr>
        <dsp:cNvPr id="0" name=""/>
        <dsp:cNvSpPr/>
      </dsp:nvSpPr>
      <dsp:spPr>
        <a:xfrm>
          <a:off x="5400601" y="4572509"/>
          <a:ext cx="3080360" cy="1164466"/>
        </a:xfrm>
        <a:prstGeom prst="roundRect">
          <a:avLst/>
        </a:prstGeom>
        <a:solidFill>
          <a:schemeClr val="accent1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Социальная изоляция, вынужденное выпадение из общества</a:t>
          </a:r>
        </a:p>
      </dsp:txBody>
      <dsp:txXfrm>
        <a:off x="5457446" y="4629354"/>
        <a:ext cx="2966670" cy="1050776"/>
      </dsp:txXfrm>
    </dsp:sp>
    <dsp:sp modelId="{A05F18D1-596D-4218-A611-08DA1D0281FF}">
      <dsp:nvSpPr>
        <dsp:cNvPr id="0" name=""/>
        <dsp:cNvSpPr/>
      </dsp:nvSpPr>
      <dsp:spPr>
        <a:xfrm>
          <a:off x="1" y="3408001"/>
          <a:ext cx="3334932" cy="1020490"/>
        </a:xfrm>
        <a:prstGeom prst="roundRect">
          <a:avLst/>
        </a:prstGeom>
        <a:solidFill>
          <a:schemeClr val="accent1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Пребывание в экстремальных условиях</a:t>
          </a:r>
        </a:p>
      </dsp:txBody>
      <dsp:txXfrm>
        <a:off x="49817" y="3457817"/>
        <a:ext cx="3235300" cy="920858"/>
      </dsp:txXfrm>
    </dsp:sp>
    <dsp:sp modelId="{657502D9-A2E5-4D31-AB26-37E4235951D5}">
      <dsp:nvSpPr>
        <dsp:cNvPr id="0" name=""/>
        <dsp:cNvSpPr/>
      </dsp:nvSpPr>
      <dsp:spPr>
        <a:xfrm>
          <a:off x="3744416" y="216035"/>
          <a:ext cx="1800221" cy="624409"/>
        </a:xfrm>
        <a:prstGeom prst="roundRect">
          <a:avLst/>
        </a:prstGeom>
        <a:solidFill>
          <a:schemeClr val="accent1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Финансовые проблемы </a:t>
          </a:r>
        </a:p>
      </dsp:txBody>
      <dsp:txXfrm>
        <a:off x="3774897" y="246516"/>
        <a:ext cx="1739259" cy="563447"/>
      </dsp:txXfrm>
    </dsp:sp>
    <dsp:sp modelId="{F5ECC5CA-8F72-4DBA-8E7A-A86F6DEB4D2D}">
      <dsp:nvSpPr>
        <dsp:cNvPr id="0" name=""/>
        <dsp:cNvSpPr/>
      </dsp:nvSpPr>
      <dsp:spPr>
        <a:xfrm>
          <a:off x="648073" y="756089"/>
          <a:ext cx="2970589" cy="815765"/>
        </a:xfrm>
        <a:prstGeom prst="roundRect">
          <a:avLst/>
        </a:prstGeom>
        <a:solidFill>
          <a:schemeClr val="accent1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Разглашение конфиденциальной информации</a:t>
          </a:r>
        </a:p>
      </dsp:txBody>
      <dsp:txXfrm>
        <a:off x="687895" y="795911"/>
        <a:ext cx="2890945" cy="736121"/>
      </dsp:txXfrm>
    </dsp:sp>
    <dsp:sp modelId="{C1D23560-4CB5-44F4-84CC-47AC89824E99}">
      <dsp:nvSpPr>
        <dsp:cNvPr id="0" name=""/>
        <dsp:cNvSpPr/>
      </dsp:nvSpPr>
      <dsp:spPr>
        <a:xfrm>
          <a:off x="5760631" y="252026"/>
          <a:ext cx="2026595" cy="912455"/>
        </a:xfrm>
        <a:prstGeom prst="roundRect">
          <a:avLst/>
        </a:prstGeom>
        <a:solidFill>
          <a:schemeClr val="accent1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Тяжелый соматический недуг</a:t>
          </a:r>
          <a:r>
            <a:rPr lang="ru-RU" sz="2000" b="1" i="0" kern="1200" baseline="0" dirty="0"/>
            <a:t> </a:t>
          </a:r>
          <a:endParaRPr lang="ru-RU" sz="2000" b="1" kern="1200" dirty="0"/>
        </a:p>
      </dsp:txBody>
      <dsp:txXfrm>
        <a:off x="5805173" y="296568"/>
        <a:ext cx="1937511" cy="8233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9ED2BA-F39E-4426-BADA-B261C44AB1C3}">
      <dsp:nvSpPr>
        <dsp:cNvPr id="0" name=""/>
        <dsp:cNvSpPr/>
      </dsp:nvSpPr>
      <dsp:spPr>
        <a:xfrm>
          <a:off x="0" y="4566969"/>
          <a:ext cx="9144000" cy="1992585"/>
        </a:xfrm>
        <a:prstGeom prst="rect">
          <a:avLst/>
        </a:prstGeom>
        <a:solidFill>
          <a:schemeClr val="accent1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/>
            <a:t>Оказать своевременную, эффективную индивидуально-ориентированную социально-педагогическую поддержку и психологическую помощь обучающимся, имеющим трудности в социализации, в общении со сверстниками, конфликтные взаимоотношения с родителями и т.д., обратив особое внимание на учащихся, имеющих статус изолированных в классе (группе)</a:t>
          </a:r>
        </a:p>
      </dsp:txBody>
      <dsp:txXfrm>
        <a:off x="0" y="4566969"/>
        <a:ext cx="9144000" cy="1992585"/>
      </dsp:txXfrm>
    </dsp:sp>
    <dsp:sp modelId="{9FE5C3E9-0DC9-4466-8186-6259B8E24A4F}">
      <dsp:nvSpPr>
        <dsp:cNvPr id="0" name=""/>
        <dsp:cNvSpPr/>
      </dsp:nvSpPr>
      <dsp:spPr>
        <a:xfrm rot="10800000">
          <a:off x="0" y="2935402"/>
          <a:ext cx="9144000" cy="1773291"/>
        </a:xfrm>
        <a:prstGeom prst="upArrowCallout">
          <a:avLst/>
        </a:prstGeom>
        <a:solidFill>
          <a:schemeClr val="accent1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/>
            <a:t>Повысить компетентность педагогов и родителей (законных представителей) в области профилактики </a:t>
          </a:r>
          <a:r>
            <a:rPr lang="ru-RU" sz="2200" b="1" kern="1200" dirty="0" err="1"/>
            <a:t>суицидоопасного</a:t>
          </a:r>
          <a:r>
            <a:rPr lang="ru-RU" sz="2200" b="1" kern="1200" dirty="0"/>
            <a:t> поведения, безопасного использования Интернет-ресурсов, рисков и угроз, связанных с использованием сети Интернет</a:t>
          </a:r>
        </a:p>
      </dsp:txBody>
      <dsp:txXfrm rot="10800000">
        <a:off x="0" y="2935402"/>
        <a:ext cx="9144000" cy="1152231"/>
      </dsp:txXfrm>
    </dsp:sp>
    <dsp:sp modelId="{4108AB8C-7A78-4F41-9AAC-8A9D409EC258}">
      <dsp:nvSpPr>
        <dsp:cNvPr id="0" name=""/>
        <dsp:cNvSpPr/>
      </dsp:nvSpPr>
      <dsp:spPr>
        <a:xfrm rot="10800000">
          <a:off x="0" y="1536842"/>
          <a:ext cx="9144000" cy="1436144"/>
        </a:xfrm>
        <a:prstGeom prst="upArrowCallout">
          <a:avLst/>
        </a:prstGeom>
        <a:solidFill>
          <a:schemeClr val="accent1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/>
            <a:t>Изучить особенности социального статуса обучающихся, с последующим выявлением подростков, нуждающихся в незамедлительной помощи</a:t>
          </a:r>
        </a:p>
      </dsp:txBody>
      <dsp:txXfrm rot="10800000">
        <a:off x="0" y="1536842"/>
        <a:ext cx="9144000" cy="933163"/>
      </dsp:txXfrm>
    </dsp:sp>
    <dsp:sp modelId="{29DEEA2B-3156-4BDD-9688-6642440C8B55}">
      <dsp:nvSpPr>
        <dsp:cNvPr id="0" name=""/>
        <dsp:cNvSpPr/>
      </dsp:nvSpPr>
      <dsp:spPr>
        <a:xfrm rot="10800000">
          <a:off x="0" y="650230"/>
          <a:ext cx="9144000" cy="944258"/>
        </a:xfrm>
        <a:prstGeom prst="upArrowCallout">
          <a:avLst/>
        </a:prstGeom>
        <a:solidFill>
          <a:schemeClr val="accent1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/>
            <a:t>Содействовать гармонизации социально-психологического климата в учреждении образования</a:t>
          </a:r>
        </a:p>
      </dsp:txBody>
      <dsp:txXfrm rot="10800000">
        <a:off x="0" y="650230"/>
        <a:ext cx="9144000" cy="613551"/>
      </dsp:txXfrm>
    </dsp:sp>
    <dsp:sp modelId="{5AE4D7D6-E903-4503-B522-0460DBDC808B}">
      <dsp:nvSpPr>
        <dsp:cNvPr id="0" name=""/>
        <dsp:cNvSpPr/>
      </dsp:nvSpPr>
      <dsp:spPr>
        <a:xfrm rot="10800000">
          <a:off x="0" y="47993"/>
          <a:ext cx="9144000" cy="527582"/>
        </a:xfrm>
        <a:prstGeom prst="upArrowCallout">
          <a:avLst/>
        </a:prstGeom>
        <a:solidFill>
          <a:schemeClr val="accent1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rgbClr val="CC0099"/>
              </a:solidFill>
            </a:rPr>
            <a:t>ОСНОВНЫЕ  ЗАДАЧИ  ПРОФИЛАКТИКИ  СУИЦИДОВ</a:t>
          </a:r>
          <a:endParaRPr lang="ru-RU" sz="2400" kern="1200" dirty="0">
            <a:solidFill>
              <a:srgbClr val="CC0099"/>
            </a:solidFill>
          </a:endParaRPr>
        </a:p>
      </dsp:txBody>
      <dsp:txXfrm rot="10800000">
        <a:off x="0" y="47993"/>
        <a:ext cx="9144000" cy="3428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49F5D4-ECE0-4691-BCFF-764C3F1D615C}">
      <dsp:nvSpPr>
        <dsp:cNvPr id="0" name=""/>
        <dsp:cNvSpPr/>
      </dsp:nvSpPr>
      <dsp:spPr>
        <a:xfrm rot="5400000">
          <a:off x="-1986788" y="2382705"/>
          <a:ext cx="6077504" cy="2147510"/>
        </a:xfrm>
        <a:prstGeom prst="chevron">
          <a:avLst/>
        </a:prstGeom>
        <a:solidFill>
          <a:schemeClr val="accent1">
            <a:lumMod val="75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СУБЬЕКТЫ ПРОФИЛАКТИКИ</a:t>
          </a:r>
          <a:endParaRPr lang="ru-RU" sz="1800" kern="1200" dirty="0"/>
        </a:p>
      </dsp:txBody>
      <dsp:txXfrm rot="-5400000">
        <a:off x="-21791" y="1491463"/>
        <a:ext cx="2147510" cy="3929994"/>
      </dsp:txXfrm>
    </dsp:sp>
    <dsp:sp modelId="{9396125C-DC63-4DA7-8DEC-DFED6A641E19}">
      <dsp:nvSpPr>
        <dsp:cNvPr id="0" name=""/>
        <dsp:cNvSpPr/>
      </dsp:nvSpPr>
      <dsp:spPr>
        <a:xfrm rot="5400000">
          <a:off x="2535780" y="107839"/>
          <a:ext cx="5254116" cy="62205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/>
            <a:t>Работники организаций здравоохранения осуществляют выявление факторов риска суицидальных действий у несовершеннолетнего при посещении несовершеннолетним и его законным представителем учреждений здравоохранения.</a:t>
          </a:r>
        </a:p>
        <a:p>
          <a:pPr marL="228600" lvl="1" indent="-228600" algn="just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/>
            <a:t>Педагогические работники осуществляют выявление факторов риска суицидальных действий у несовершеннолетних при осуществлении социально-педагогической поддержки обучающихся и оказании им психологической помощи.</a:t>
          </a:r>
        </a:p>
        <a:p>
          <a:pPr marL="228600" lvl="1" indent="-228600" algn="just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/>
            <a:t>Сотрудники органов внутренних дел осуществляют выявление факторов риска суицидальных действий у несовершеннолетнего при совершении несовершеннолетним противоправных действий и проведении с ним индивидуальной профилактической работы.</a:t>
          </a:r>
        </a:p>
      </dsp:txBody>
      <dsp:txXfrm rot="-5400000">
        <a:off x="2052550" y="847555"/>
        <a:ext cx="5964092" cy="47411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E6CE1-17E9-4FC8-8CD6-5E2ACCD532B1}">
      <dsp:nvSpPr>
        <dsp:cNvPr id="0" name=""/>
        <dsp:cNvSpPr/>
      </dsp:nvSpPr>
      <dsp:spPr>
        <a:xfrm>
          <a:off x="3414310" y="1412508"/>
          <a:ext cx="1907360" cy="190759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BAE9395-3CD0-4B7E-B20B-D196F03D285E}">
      <dsp:nvSpPr>
        <dsp:cNvPr id="0" name=""/>
        <dsp:cNvSpPr/>
      </dsp:nvSpPr>
      <dsp:spPr>
        <a:xfrm>
          <a:off x="307792" y="0"/>
          <a:ext cx="8120397" cy="86408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ПЕРВИЧНАЯ (ОБЩАЯ) ПРОФИЛАКТИКА</a:t>
          </a:r>
          <a:r>
            <a:rPr lang="ru-RU" sz="2800" b="1" i="1" kern="1200" dirty="0">
              <a:solidFill>
                <a:srgbClr val="CC0099"/>
              </a:solidFill>
            </a:rPr>
            <a:t> </a:t>
          </a:r>
          <a:endParaRPr lang="ru-RU" sz="2800" kern="1200" dirty="0">
            <a:solidFill>
              <a:srgbClr val="CC0099"/>
            </a:solidFill>
          </a:endParaRPr>
        </a:p>
      </dsp:txBody>
      <dsp:txXfrm>
        <a:off x="307792" y="0"/>
        <a:ext cx="8120397" cy="864089"/>
      </dsp:txXfrm>
    </dsp:sp>
    <dsp:sp modelId="{4565EF78-4282-4447-A7E5-1167F7507F36}">
      <dsp:nvSpPr>
        <dsp:cNvPr id="0" name=""/>
        <dsp:cNvSpPr/>
      </dsp:nvSpPr>
      <dsp:spPr>
        <a:xfrm>
          <a:off x="3973803" y="1681513"/>
          <a:ext cx="1907360" cy="190759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8A7B692-A0E6-451F-86DB-39F07894340B}">
      <dsp:nvSpPr>
        <dsp:cNvPr id="0" name=""/>
        <dsp:cNvSpPr/>
      </dsp:nvSpPr>
      <dsp:spPr>
        <a:xfrm>
          <a:off x="5738786" y="1012475"/>
          <a:ext cx="2682810" cy="97319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/>
            <a:t>проводится на протяжении всего учебного года </a:t>
          </a:r>
        </a:p>
      </dsp:txBody>
      <dsp:txXfrm>
        <a:off x="5738786" y="1012475"/>
        <a:ext cx="2682810" cy="973193"/>
      </dsp:txXfrm>
    </dsp:sp>
    <dsp:sp modelId="{71883C32-0E94-4B82-907A-AD525329DB23}">
      <dsp:nvSpPr>
        <dsp:cNvPr id="0" name=""/>
        <dsp:cNvSpPr/>
      </dsp:nvSpPr>
      <dsp:spPr>
        <a:xfrm>
          <a:off x="4111291" y="2286773"/>
          <a:ext cx="1907360" cy="190759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9C669E3-E3C5-4947-895D-C6166BFAFD23}">
      <dsp:nvSpPr>
        <dsp:cNvPr id="0" name=""/>
        <dsp:cNvSpPr/>
      </dsp:nvSpPr>
      <dsp:spPr>
        <a:xfrm>
          <a:off x="6242840" y="2740666"/>
          <a:ext cx="2171064" cy="106701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/>
            <a:t>предназначена для всех обучающихся</a:t>
          </a:r>
        </a:p>
      </dsp:txBody>
      <dsp:txXfrm>
        <a:off x="6242840" y="2740666"/>
        <a:ext cx="2171064" cy="1067019"/>
      </dsp:txXfrm>
    </dsp:sp>
    <dsp:sp modelId="{DFFFB8DA-88A1-470F-942A-41A9954F8E25}">
      <dsp:nvSpPr>
        <dsp:cNvPr id="0" name=""/>
        <dsp:cNvSpPr/>
      </dsp:nvSpPr>
      <dsp:spPr>
        <a:xfrm>
          <a:off x="3724256" y="2772151"/>
          <a:ext cx="1907360" cy="190759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1662933-3B7A-4D57-9BAB-46CDC3032F27}">
      <dsp:nvSpPr>
        <dsp:cNvPr id="0" name=""/>
        <dsp:cNvSpPr/>
      </dsp:nvSpPr>
      <dsp:spPr>
        <a:xfrm>
          <a:off x="4808206" y="4514249"/>
          <a:ext cx="3450865" cy="125730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/>
            <a:t>направлена на воспитание позитивно ориентированной личности</a:t>
          </a:r>
        </a:p>
      </dsp:txBody>
      <dsp:txXfrm>
        <a:off x="4808206" y="4514249"/>
        <a:ext cx="3450865" cy="1257304"/>
      </dsp:txXfrm>
    </dsp:sp>
    <dsp:sp modelId="{25C45C72-2DFB-478E-BCFB-375E43458E3B}">
      <dsp:nvSpPr>
        <dsp:cNvPr id="0" name=""/>
        <dsp:cNvSpPr/>
      </dsp:nvSpPr>
      <dsp:spPr>
        <a:xfrm>
          <a:off x="3104364" y="2772151"/>
          <a:ext cx="1907360" cy="190759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9A25C2E-0B73-4CFA-8EE7-31696CB57E76}">
      <dsp:nvSpPr>
        <dsp:cNvPr id="0" name=""/>
        <dsp:cNvSpPr/>
      </dsp:nvSpPr>
      <dsp:spPr>
        <a:xfrm>
          <a:off x="394089" y="4592805"/>
          <a:ext cx="3616505" cy="110019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/>
            <a:t>формирование культуры здорового образа жизни, ценностных </a:t>
          </a:r>
          <a:r>
            <a:rPr lang="ru-RU" sz="2400" b="1" kern="1200" dirty="0"/>
            <a:t>ориентаций</a:t>
          </a:r>
        </a:p>
      </dsp:txBody>
      <dsp:txXfrm>
        <a:off x="394089" y="4592805"/>
        <a:ext cx="3616505" cy="1100191"/>
      </dsp:txXfrm>
    </dsp:sp>
    <dsp:sp modelId="{16C7E6E8-51AD-4277-8F64-DBBDD311ACE0}">
      <dsp:nvSpPr>
        <dsp:cNvPr id="0" name=""/>
        <dsp:cNvSpPr/>
      </dsp:nvSpPr>
      <dsp:spPr>
        <a:xfrm>
          <a:off x="2717329" y="2286773"/>
          <a:ext cx="1907360" cy="190759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3E4A1CC-37D7-4218-BFB0-25E3AED7C870}">
      <dsp:nvSpPr>
        <dsp:cNvPr id="0" name=""/>
        <dsp:cNvSpPr/>
      </dsp:nvSpPr>
      <dsp:spPr>
        <a:xfrm>
          <a:off x="-261362" y="2736302"/>
          <a:ext cx="3337943" cy="165180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/>
            <a:t>укрепление психического здоровья </a:t>
          </a:r>
          <a:r>
            <a:rPr lang="ru-RU" sz="2200" b="1" kern="1200" dirty="0"/>
            <a:t>несовершеннолетних</a:t>
          </a:r>
        </a:p>
      </dsp:txBody>
      <dsp:txXfrm>
        <a:off x="-261362" y="2736302"/>
        <a:ext cx="3337943" cy="1651809"/>
      </dsp:txXfrm>
    </dsp:sp>
    <dsp:sp modelId="{53256810-E5A5-4989-93F5-E3DEDD2368AA}">
      <dsp:nvSpPr>
        <dsp:cNvPr id="0" name=""/>
        <dsp:cNvSpPr/>
      </dsp:nvSpPr>
      <dsp:spPr>
        <a:xfrm>
          <a:off x="2854818" y="1681513"/>
          <a:ext cx="1907360" cy="190759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B6037EC-BDE4-4DB3-BD47-F3CE1FB86489}">
      <dsp:nvSpPr>
        <dsp:cNvPr id="0" name=""/>
        <dsp:cNvSpPr/>
      </dsp:nvSpPr>
      <dsp:spPr>
        <a:xfrm>
          <a:off x="307793" y="868459"/>
          <a:ext cx="2557261" cy="161909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/>
            <a:t>формирование  навыков конструктивного взаимодействия с окружающими</a:t>
          </a:r>
        </a:p>
      </dsp:txBody>
      <dsp:txXfrm>
        <a:off x="307793" y="868459"/>
        <a:ext cx="2557261" cy="16190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2B0E9B-A4C7-4B13-81D1-3784DE866D84}">
      <dsp:nvSpPr>
        <dsp:cNvPr id="0" name=""/>
        <dsp:cNvSpPr/>
      </dsp:nvSpPr>
      <dsp:spPr>
        <a:xfrm>
          <a:off x="-634781" y="0"/>
          <a:ext cx="6526507" cy="652650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4EBBED-4899-477F-AB1E-76B84A9A033E}">
      <dsp:nvSpPr>
        <dsp:cNvPr id="0" name=""/>
        <dsp:cNvSpPr/>
      </dsp:nvSpPr>
      <dsp:spPr>
        <a:xfrm>
          <a:off x="576060" y="216022"/>
          <a:ext cx="7171108" cy="5226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>
              <a:solidFill>
                <a:srgbClr val="CC0099"/>
              </a:solidFill>
              <a:effectLst/>
            </a:rPr>
            <a:t>ВТОРИЧНАЯ ПРОФИЛАКТИКА </a:t>
          </a:r>
        </a:p>
      </dsp:txBody>
      <dsp:txXfrm>
        <a:off x="601573" y="241535"/>
        <a:ext cx="7120082" cy="471604"/>
      </dsp:txXfrm>
    </dsp:sp>
    <dsp:sp modelId="{5D62C7CD-3419-4A1D-97A8-ACD281D0651A}">
      <dsp:nvSpPr>
        <dsp:cNvPr id="0" name=""/>
        <dsp:cNvSpPr/>
      </dsp:nvSpPr>
      <dsp:spPr>
        <a:xfrm>
          <a:off x="1080101" y="1150799"/>
          <a:ext cx="5874131" cy="55970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/>
            <a:t>Проводится в </a:t>
          </a:r>
          <a:r>
            <a:rPr lang="ru-RU" sz="2700" i="0" kern="1200" dirty="0"/>
            <a:t>начале учебного года</a:t>
          </a:r>
        </a:p>
      </dsp:txBody>
      <dsp:txXfrm>
        <a:off x="1107424" y="1178122"/>
        <a:ext cx="5819485" cy="505059"/>
      </dsp:txXfrm>
    </dsp:sp>
    <dsp:sp modelId="{47F69690-10E0-45ED-8580-8AAFE4B65F14}">
      <dsp:nvSpPr>
        <dsp:cNvPr id="0" name=""/>
        <dsp:cNvSpPr/>
      </dsp:nvSpPr>
      <dsp:spPr>
        <a:xfrm>
          <a:off x="0" y="1964801"/>
          <a:ext cx="8229587" cy="184123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/>
            <a:t>При поступлении информации о каждом несовершеннолетнем, склонном к суицидальному поведению, совершившем суицидальную попытку, вовлеченном в деструктивные Интернет-сообщества</a:t>
          </a:r>
        </a:p>
      </dsp:txBody>
      <dsp:txXfrm>
        <a:off x="89882" y="2054683"/>
        <a:ext cx="8049823" cy="1661468"/>
      </dsp:txXfrm>
    </dsp:sp>
    <dsp:sp modelId="{883E6034-5701-48A6-9A58-157FA23E7362}">
      <dsp:nvSpPr>
        <dsp:cNvPr id="0" name=""/>
        <dsp:cNvSpPr/>
      </dsp:nvSpPr>
      <dsp:spPr>
        <a:xfrm>
          <a:off x="0" y="4021802"/>
          <a:ext cx="8229587" cy="203103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/>
            <a:t>Направлена на выявление факторов риска, провоцирующих суицидальные наклонности, на своевременное выявление учащихся, имеющих измененное психоэмоциональное состояние, склонных к </a:t>
          </a:r>
          <a:r>
            <a:rPr lang="ru-RU" sz="2700" kern="1200" dirty="0" err="1"/>
            <a:t>суицидоопасному</a:t>
          </a:r>
          <a:r>
            <a:rPr lang="ru-RU" sz="2700" kern="1200" dirty="0"/>
            <a:t> поведению </a:t>
          </a:r>
        </a:p>
      </dsp:txBody>
      <dsp:txXfrm>
        <a:off x="99147" y="4120949"/>
        <a:ext cx="8031293" cy="183274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BF7287-7E36-4207-81AA-82DD54992E6C}">
      <dsp:nvSpPr>
        <dsp:cNvPr id="0" name=""/>
        <dsp:cNvSpPr/>
      </dsp:nvSpPr>
      <dsp:spPr>
        <a:xfrm>
          <a:off x="154364" y="1775120"/>
          <a:ext cx="2243883" cy="161023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CC0099"/>
              </a:solidFill>
            </a:rPr>
            <a:t>НЕСОВЕРШЕННОЛЕТНИЕ,СКЛОННЫЕ </a:t>
          </a:r>
          <a:br>
            <a:rPr lang="ru-RU" sz="1600" b="1" kern="1200" dirty="0">
              <a:solidFill>
                <a:srgbClr val="CC0099"/>
              </a:solidFill>
            </a:rPr>
          </a:br>
          <a:r>
            <a:rPr lang="ru-RU" sz="1600" b="1" kern="1200" dirty="0">
              <a:solidFill>
                <a:srgbClr val="CC0099"/>
              </a:solidFill>
            </a:rPr>
            <a:t>К СУИЦИДООПАСНОМУ ПОВЕДЕНИЮ</a:t>
          </a:r>
          <a:endParaRPr lang="ru-RU" sz="1600" kern="1200" dirty="0">
            <a:solidFill>
              <a:srgbClr val="CC0099"/>
            </a:solidFill>
          </a:endParaRPr>
        </a:p>
      </dsp:txBody>
      <dsp:txXfrm>
        <a:off x="201526" y="1822282"/>
        <a:ext cx="2149559" cy="1515908"/>
      </dsp:txXfrm>
    </dsp:sp>
    <dsp:sp modelId="{9E9FB148-0BE4-4779-BE8B-4DA3420F831F}">
      <dsp:nvSpPr>
        <dsp:cNvPr id="0" name=""/>
        <dsp:cNvSpPr/>
      </dsp:nvSpPr>
      <dsp:spPr>
        <a:xfrm rot="17787942">
          <a:off x="1733728" y="1499859"/>
          <a:ext cx="2397523" cy="14487"/>
        </a:xfrm>
        <a:custGeom>
          <a:avLst/>
          <a:gdLst/>
          <a:ahLst/>
          <a:cxnLst/>
          <a:rect l="0" t="0" r="0" b="0"/>
          <a:pathLst>
            <a:path>
              <a:moveTo>
                <a:pt x="0" y="7243"/>
              </a:moveTo>
              <a:lnTo>
                <a:pt x="2397523" y="724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2872552" y="1447165"/>
        <a:ext cx="119876" cy="119876"/>
      </dsp:txXfrm>
    </dsp:sp>
    <dsp:sp modelId="{6AEB2D19-93AA-448E-96F5-B36A9683490D}">
      <dsp:nvSpPr>
        <dsp:cNvPr id="0" name=""/>
        <dsp:cNvSpPr/>
      </dsp:nvSpPr>
      <dsp:spPr>
        <a:xfrm>
          <a:off x="3466733" y="190942"/>
          <a:ext cx="3827149" cy="486055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совершившие попытку суицида</a:t>
          </a:r>
        </a:p>
      </dsp:txBody>
      <dsp:txXfrm>
        <a:off x="3480969" y="205178"/>
        <a:ext cx="3798677" cy="457583"/>
      </dsp:txXfrm>
    </dsp:sp>
    <dsp:sp modelId="{439B3650-456D-49A1-A85C-30AC41B8AECC}">
      <dsp:nvSpPr>
        <dsp:cNvPr id="0" name=""/>
        <dsp:cNvSpPr/>
      </dsp:nvSpPr>
      <dsp:spPr>
        <a:xfrm rot="4447807">
          <a:off x="1361449" y="3945624"/>
          <a:ext cx="2854044" cy="14487"/>
        </a:xfrm>
        <a:custGeom>
          <a:avLst/>
          <a:gdLst/>
          <a:ahLst/>
          <a:cxnLst/>
          <a:rect l="0" t="0" r="0" b="0"/>
          <a:pathLst>
            <a:path>
              <a:moveTo>
                <a:pt x="0" y="7243"/>
              </a:moveTo>
              <a:lnTo>
                <a:pt x="2854044" y="724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2717121" y="3881517"/>
        <a:ext cx="142702" cy="142702"/>
      </dsp:txXfrm>
    </dsp:sp>
    <dsp:sp modelId="{995B1D7B-483B-4C55-A24C-19E1954D5A35}">
      <dsp:nvSpPr>
        <dsp:cNvPr id="0" name=""/>
        <dsp:cNvSpPr/>
      </dsp:nvSpPr>
      <dsp:spPr>
        <a:xfrm>
          <a:off x="3178696" y="4943472"/>
          <a:ext cx="4599918" cy="764054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имеющие тенденцию к самоповреждению(порезы, раны)</a:t>
          </a:r>
        </a:p>
      </dsp:txBody>
      <dsp:txXfrm>
        <a:off x="3201074" y="4965850"/>
        <a:ext cx="4555162" cy="719298"/>
      </dsp:txXfrm>
    </dsp:sp>
    <dsp:sp modelId="{EB3C9570-3F84-47DE-BF50-221FA2790DD0}">
      <dsp:nvSpPr>
        <dsp:cNvPr id="0" name=""/>
        <dsp:cNvSpPr/>
      </dsp:nvSpPr>
      <dsp:spPr>
        <a:xfrm rot="18319145">
          <a:off x="2087223" y="1971436"/>
          <a:ext cx="1474502" cy="14487"/>
        </a:xfrm>
        <a:custGeom>
          <a:avLst/>
          <a:gdLst/>
          <a:ahLst/>
          <a:cxnLst/>
          <a:rect l="0" t="0" r="0" b="0"/>
          <a:pathLst>
            <a:path>
              <a:moveTo>
                <a:pt x="0" y="7243"/>
              </a:moveTo>
              <a:lnTo>
                <a:pt x="1474502" y="724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787611" y="1941817"/>
        <a:ext cx="73725" cy="73725"/>
      </dsp:txXfrm>
    </dsp:sp>
    <dsp:sp modelId="{E29C9058-7832-4875-8F4B-73F049B29956}">
      <dsp:nvSpPr>
        <dsp:cNvPr id="0" name=""/>
        <dsp:cNvSpPr/>
      </dsp:nvSpPr>
      <dsp:spPr>
        <a:xfrm>
          <a:off x="3250700" y="839014"/>
          <a:ext cx="4209995" cy="1076218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демонстрирующие суицидальные угрозы (прямые либо завуалированные</a:t>
          </a:r>
          <a:r>
            <a:rPr lang="ru-RU" sz="900" kern="1200" dirty="0"/>
            <a:t>)</a:t>
          </a:r>
        </a:p>
      </dsp:txBody>
      <dsp:txXfrm>
        <a:off x="3282221" y="870535"/>
        <a:ext cx="4146953" cy="1013176"/>
      </dsp:txXfrm>
    </dsp:sp>
    <dsp:sp modelId="{CBFB5082-648F-4A76-B91E-0D41B971B367}">
      <dsp:nvSpPr>
        <dsp:cNvPr id="0" name=""/>
        <dsp:cNvSpPr/>
      </dsp:nvSpPr>
      <dsp:spPr>
        <a:xfrm rot="4379283">
          <a:off x="1715863" y="3495383"/>
          <a:ext cx="1929195" cy="14487"/>
        </a:xfrm>
        <a:custGeom>
          <a:avLst/>
          <a:gdLst/>
          <a:ahLst/>
          <a:cxnLst/>
          <a:rect l="0" t="0" r="0" b="0"/>
          <a:pathLst>
            <a:path>
              <a:moveTo>
                <a:pt x="0" y="7243"/>
              </a:moveTo>
              <a:lnTo>
                <a:pt x="1929195" y="724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632231" y="3454397"/>
        <a:ext cx="96459" cy="96459"/>
      </dsp:txXfrm>
    </dsp:sp>
    <dsp:sp modelId="{EA2F3F20-597F-4536-97D4-44A037AC51E4}">
      <dsp:nvSpPr>
        <dsp:cNvPr id="0" name=""/>
        <dsp:cNvSpPr/>
      </dsp:nvSpPr>
      <dsp:spPr>
        <a:xfrm>
          <a:off x="2962674" y="4007369"/>
          <a:ext cx="5073501" cy="835295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переживающие тяжелые утраты (смерть родителя, значимого человека, особенно в течение первого года после потери)</a:t>
          </a:r>
        </a:p>
      </dsp:txBody>
      <dsp:txXfrm>
        <a:off x="2987139" y="4031834"/>
        <a:ext cx="5024571" cy="786365"/>
      </dsp:txXfrm>
    </dsp:sp>
    <dsp:sp modelId="{A9D71586-1544-46D8-8389-996EFBF4F2B9}">
      <dsp:nvSpPr>
        <dsp:cNvPr id="0" name=""/>
        <dsp:cNvSpPr/>
      </dsp:nvSpPr>
      <dsp:spPr>
        <a:xfrm rot="2244037">
          <a:off x="2325211" y="2788765"/>
          <a:ext cx="710499" cy="14487"/>
        </a:xfrm>
        <a:custGeom>
          <a:avLst/>
          <a:gdLst/>
          <a:ahLst/>
          <a:cxnLst/>
          <a:rect l="0" t="0" r="0" b="0"/>
          <a:pathLst>
            <a:path>
              <a:moveTo>
                <a:pt x="0" y="7243"/>
              </a:moveTo>
              <a:lnTo>
                <a:pt x="710499" y="724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662698" y="2778247"/>
        <a:ext cx="35524" cy="35524"/>
      </dsp:txXfrm>
    </dsp:sp>
    <dsp:sp modelId="{C19FF2A2-749F-4E1D-8D72-E0E34B631429}">
      <dsp:nvSpPr>
        <dsp:cNvPr id="0" name=""/>
        <dsp:cNvSpPr/>
      </dsp:nvSpPr>
      <dsp:spPr>
        <a:xfrm>
          <a:off x="2962674" y="2135158"/>
          <a:ext cx="4963089" cy="1753249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находящиеся в конфликтных ситуациях (проблемы во взаимоотношениях с социальным окружением, выраженные семейные проблемы (уход из семьи значимого взрослого, развод, семейное насилие и др.)</a:t>
          </a:r>
        </a:p>
      </dsp:txBody>
      <dsp:txXfrm>
        <a:off x="3014025" y="2186509"/>
        <a:ext cx="4860387" cy="1650547"/>
      </dsp:txXfrm>
    </dsp:sp>
    <dsp:sp modelId="{880D5493-6A49-44C1-8A0F-05740F31CF16}">
      <dsp:nvSpPr>
        <dsp:cNvPr id="0" name=""/>
        <dsp:cNvSpPr/>
      </dsp:nvSpPr>
      <dsp:spPr>
        <a:xfrm rot="7500631">
          <a:off x="-474093" y="4067903"/>
          <a:ext cx="3650368" cy="14487"/>
        </a:xfrm>
        <a:custGeom>
          <a:avLst/>
          <a:gdLst/>
          <a:ahLst/>
          <a:cxnLst/>
          <a:rect l="0" t="0" r="0" b="0"/>
          <a:pathLst>
            <a:path>
              <a:moveTo>
                <a:pt x="0" y="7243"/>
              </a:moveTo>
              <a:lnTo>
                <a:pt x="3650368" y="724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1259831" y="3983888"/>
        <a:ext cx="182518" cy="182518"/>
      </dsp:txXfrm>
    </dsp:sp>
    <dsp:sp modelId="{A31B7730-E213-46A6-BFD8-28CF6A7A16BE}">
      <dsp:nvSpPr>
        <dsp:cNvPr id="0" name=""/>
        <dsp:cNvSpPr/>
      </dsp:nvSpPr>
      <dsp:spPr>
        <a:xfrm>
          <a:off x="303933" y="5194880"/>
          <a:ext cx="2689498" cy="750357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имеющие признаки депрессивного расстройства</a:t>
          </a:r>
        </a:p>
      </dsp:txBody>
      <dsp:txXfrm>
        <a:off x="325910" y="5216857"/>
        <a:ext cx="2645544" cy="7064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C1354-6EF7-4802-AFBC-76538FD47354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6B96A-A9AB-4320-836D-5691AA603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9350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EE073-F8CB-4357-8F94-8433704C0BF5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91024-9A3C-4369-A91E-41F109BDB0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940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48649-08FE-473E-BF9D-19CE7A97FC87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37CD-BEA8-4D93-9063-B87BE982BB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580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48649-08FE-473E-BF9D-19CE7A97FC87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37CD-BEA8-4D93-9063-B87BE982BB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589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48649-08FE-473E-BF9D-19CE7A97FC87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37CD-BEA8-4D93-9063-B87BE982BB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4137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48649-08FE-473E-BF9D-19CE7A97FC87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37CD-BEA8-4D93-9063-B87BE982BB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551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48649-08FE-473E-BF9D-19CE7A97FC87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37CD-BEA8-4D93-9063-B87BE982BB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3920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48649-08FE-473E-BF9D-19CE7A97FC87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37CD-BEA8-4D93-9063-B87BE982BB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334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48649-08FE-473E-BF9D-19CE7A97FC87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37CD-BEA8-4D93-9063-B87BE982BB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140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48649-08FE-473E-BF9D-19CE7A97FC87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37CD-BEA8-4D93-9063-B87BE982BB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03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48649-08FE-473E-BF9D-19CE7A97FC87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37CD-BEA8-4D93-9063-B87BE982BB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208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48649-08FE-473E-BF9D-19CE7A97FC87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37CD-BEA8-4D93-9063-B87BE982BB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17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48649-08FE-473E-BF9D-19CE7A97FC87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37CD-BEA8-4D93-9063-B87BE982BB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319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48649-08FE-473E-BF9D-19CE7A97FC87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37CD-BEA8-4D93-9063-B87BE982BB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783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48649-08FE-473E-BF9D-19CE7A97FC87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37CD-BEA8-4D93-9063-B87BE982BB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950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48649-08FE-473E-BF9D-19CE7A97FC87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37CD-BEA8-4D93-9063-B87BE982BB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863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48649-08FE-473E-BF9D-19CE7A97FC87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37CD-BEA8-4D93-9063-B87BE982BB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567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48649-08FE-473E-BF9D-19CE7A97FC87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37CD-BEA8-4D93-9063-B87BE982BB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252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48649-08FE-473E-BF9D-19CE7A97FC87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6DA37CD-BEA8-4D93-9063-B87BE982BB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55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  <p:sldLayoutId id="2147483950" r:id="rId12"/>
    <p:sldLayoutId id="2147483951" r:id="rId13"/>
    <p:sldLayoutId id="2147483952" r:id="rId14"/>
    <p:sldLayoutId id="2147483953" r:id="rId15"/>
    <p:sldLayoutId id="214748395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8520" y="1988840"/>
            <a:ext cx="9001000" cy="2448272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5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актуальных направлениях деятельности педагогического коллектива по профилактике суицидального поведения несовершеннолетних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121612"/>
            <a:ext cx="7956376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1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Учреждение образования </a:t>
            </a:r>
          </a:p>
          <a:p>
            <a:pPr algn="ctr"/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   «Гомельский государственный колледж связи»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kumimoji="0" lang="ru-RU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09744" y="4869160"/>
            <a:ext cx="3831471" cy="1656184"/>
          </a:xfrm>
          <a:prstGeom prst="rect">
            <a:avLst/>
          </a:prstGeom>
          <a:solidFill>
            <a:schemeClr val="tx1">
              <a:lumMod val="75000"/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err="1">
                <a:solidFill>
                  <a:schemeClr val="tx1"/>
                </a:solidFill>
              </a:rPr>
              <a:t>Крятова</a:t>
            </a:r>
            <a:r>
              <a:rPr lang="ru-RU" sz="2000" b="1" dirty="0">
                <a:solidFill>
                  <a:schemeClr val="tx1"/>
                </a:solidFill>
              </a:rPr>
              <a:t> Ольга Николаевна,</a:t>
            </a:r>
          </a:p>
          <a:p>
            <a:r>
              <a:rPr lang="ru-RU" sz="2000" dirty="0">
                <a:solidFill>
                  <a:schemeClr val="tx1"/>
                </a:solidFill>
              </a:rPr>
              <a:t>заместитель директора по учебно-воспитательной работе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F364B75-B2CB-42A9-87B2-496D1A34EC75}"/>
              </a:ext>
            </a:extLst>
          </p:cNvPr>
          <p:cNvPicPr/>
          <p:nvPr/>
        </p:nvPicPr>
        <p:blipFill rotWithShape="1">
          <a:blip r:embed="rId2"/>
          <a:srcRect l="59798"/>
          <a:stretch/>
        </p:blipFill>
        <p:spPr bwMode="auto">
          <a:xfrm>
            <a:off x="8111" y="0"/>
            <a:ext cx="2359025" cy="1691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34824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78478"/>
            <a:ext cx="78991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CC0099"/>
                </a:solidFill>
              </a:rPr>
              <a:t>ПЕРВИЧНАЯ (ОБЩАЯ) ПРОФИЛАКТИКА</a:t>
            </a:r>
            <a:r>
              <a:rPr lang="ru-RU" sz="2800" b="1" i="1" dirty="0">
                <a:solidFill>
                  <a:srgbClr val="CC0099"/>
                </a:solidFill>
              </a:rPr>
              <a:t> </a:t>
            </a:r>
            <a:endParaRPr lang="ru-RU" sz="2800" dirty="0">
              <a:solidFill>
                <a:srgbClr val="CC0099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587499"/>
            <a:ext cx="9144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dirty="0">
                <a:solidFill>
                  <a:srgbClr val="C00000"/>
                </a:solidFill>
              </a:rPr>
              <a:t>	</a:t>
            </a:r>
            <a:r>
              <a:rPr lang="ru-RU" sz="2500" b="1" dirty="0">
                <a:solidFill>
                  <a:srgbClr val="CC0099"/>
                </a:solidFill>
              </a:rPr>
              <a:t>В тесном взаимодействии с работниками организаций здравоохранения и сотрудниками органов внутренних дел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916832"/>
            <a:ext cx="23762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ea typeface="Times New Roman"/>
                <a:cs typeface="Times New Roman"/>
              </a:rPr>
              <a:t>Классный руководитель,</a:t>
            </a:r>
          </a:p>
          <a:p>
            <a:r>
              <a:rPr lang="ru-RU" sz="2400" b="1" dirty="0">
                <a:ea typeface="Times New Roman"/>
              </a:rPr>
              <a:t>куратор группы, мастер п/о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27784" y="1412776"/>
            <a:ext cx="5976664" cy="3970318"/>
          </a:xfrm>
          <a:prstGeom prst="rect">
            <a:avLst/>
          </a:prstGeom>
          <a:solidFill>
            <a:schemeClr val="accent1">
              <a:lumMod val="75000"/>
              <a:alpha val="1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2800" dirty="0"/>
              <a:t>изучение условий семейного воспитания;</a:t>
            </a:r>
          </a:p>
          <a:p>
            <a:pPr algn="just"/>
            <a:r>
              <a:rPr lang="ru-RU" sz="2800" dirty="0"/>
              <a:t>	знакомство, общение и наблюдение за обучающимися, во время проведения занятий и на переменах;</a:t>
            </a:r>
          </a:p>
          <a:p>
            <a:pPr algn="just"/>
            <a:r>
              <a:rPr lang="ru-RU" sz="2800" dirty="0"/>
              <a:t>	мониторинг активности обучающихся в социальных сетях Интернет-пространства 		</a:t>
            </a:r>
          </a:p>
        </p:txBody>
      </p:sp>
    </p:spTree>
    <p:extLst>
      <p:ext uri="{BB962C8B-B14F-4D97-AF65-F5344CB8AC3E}">
        <p14:creationId xmlns:p14="http://schemas.microsoft.com/office/powerpoint/2010/main" val="4000111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8680" y="278478"/>
            <a:ext cx="7858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CC0099"/>
                </a:solidFill>
              </a:rPr>
              <a:t>ПЕРВИЧНАЯ (ОБЩАЯ) ПРОФИЛАКТИКА</a:t>
            </a:r>
            <a:r>
              <a:rPr lang="ru-RU" sz="2800" b="1" i="1" dirty="0">
                <a:solidFill>
                  <a:srgbClr val="CC0099"/>
                </a:solidFill>
              </a:rPr>
              <a:t> </a:t>
            </a:r>
            <a:endParaRPr lang="ru-RU" sz="2800" dirty="0">
              <a:solidFill>
                <a:srgbClr val="CC0099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847712"/>
            <a:ext cx="1368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СППС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908720"/>
            <a:ext cx="7056784" cy="4662815"/>
          </a:xfrm>
          <a:prstGeom prst="rect">
            <a:avLst/>
          </a:prstGeom>
          <a:solidFill>
            <a:schemeClr val="accent1">
              <a:lumMod val="75000"/>
              <a:alpha val="1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ea typeface="Times New Roman"/>
              </a:rPr>
              <a:t>	</a:t>
            </a:r>
            <a:r>
              <a:rPr lang="ru-RU" sz="2700" dirty="0">
                <a:ea typeface="Times New Roman"/>
              </a:rPr>
              <a:t>сбор информации о семье и ближайшем окружении обучающихся;</a:t>
            </a:r>
          </a:p>
          <a:p>
            <a:pPr algn="just"/>
            <a:r>
              <a:rPr lang="ru-RU" sz="2700" dirty="0"/>
              <a:t>	проведение комплексной психодиагностики; </a:t>
            </a:r>
          </a:p>
          <a:p>
            <a:pPr algn="just"/>
            <a:r>
              <a:rPr lang="ru-RU" sz="2700" dirty="0"/>
              <a:t>	консультирование педагогов, обучающихся и их законных представителей; </a:t>
            </a:r>
          </a:p>
          <a:p>
            <a:pPr algn="just"/>
            <a:r>
              <a:rPr lang="ru-RU" sz="2700" dirty="0"/>
              <a:t>	проведение лекций, бесед, круглых столов, обучающих занятий с элементами тренинга,</a:t>
            </a:r>
            <a:r>
              <a:rPr lang="ru-RU" sz="2700" dirty="0">
                <a:ea typeface="Times New Roman"/>
              </a:rPr>
              <a:t> ролевых игр, выставок, конкурсов, викторин, экскурсий и др.</a:t>
            </a:r>
            <a:endParaRPr lang="ru-RU" sz="27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5587499"/>
            <a:ext cx="9144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dirty="0">
                <a:solidFill>
                  <a:srgbClr val="C00000"/>
                </a:solidFill>
              </a:rPr>
              <a:t>	</a:t>
            </a:r>
            <a:r>
              <a:rPr lang="ru-RU" sz="2500" b="1" dirty="0">
                <a:solidFill>
                  <a:srgbClr val="CC0099"/>
                </a:solidFill>
              </a:rPr>
              <a:t>В тесном взаимодействии с работниками организаций здравоохранения и сотрудниками органов внутренних дел</a:t>
            </a:r>
          </a:p>
        </p:txBody>
      </p:sp>
    </p:spTree>
    <p:extLst>
      <p:ext uri="{BB962C8B-B14F-4D97-AF65-F5344CB8AC3E}">
        <p14:creationId xmlns:p14="http://schemas.microsoft.com/office/powerpoint/2010/main" val="3994588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78478"/>
            <a:ext cx="78991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CC0099"/>
                </a:solidFill>
              </a:rPr>
              <a:t>ПЕРВИЧНАЯ (ОБЩАЯ) ПРОФИЛАКТИКА</a:t>
            </a:r>
            <a:r>
              <a:rPr lang="ru-RU" sz="2800" b="1" i="1" dirty="0">
                <a:solidFill>
                  <a:srgbClr val="CC0099"/>
                </a:solidFill>
              </a:rPr>
              <a:t> </a:t>
            </a:r>
            <a:endParaRPr lang="ru-RU" sz="2800" dirty="0">
              <a:solidFill>
                <a:srgbClr val="CC0099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8618" y="2636912"/>
            <a:ext cx="25821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Администрация</a:t>
            </a:r>
          </a:p>
          <a:p>
            <a:r>
              <a:rPr lang="ru-RU" sz="2400" b="1" dirty="0"/>
              <a:t>учреждения</a:t>
            </a:r>
          </a:p>
          <a:p>
            <a:r>
              <a:rPr lang="ru-RU" sz="2400" b="1" dirty="0"/>
              <a:t>образования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1052736"/>
            <a:ext cx="5832648" cy="5770811"/>
          </a:xfrm>
          <a:prstGeom prst="rect">
            <a:avLst/>
          </a:prstGeom>
          <a:solidFill>
            <a:schemeClr val="accent1">
              <a:lumMod val="75000"/>
              <a:alpha val="1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	</a:t>
            </a:r>
            <a:r>
              <a:rPr lang="ru-RU" sz="2300" dirty="0"/>
              <a:t>контроль за выполнением мероприятий плана работы;</a:t>
            </a:r>
          </a:p>
          <a:p>
            <a:pPr algn="just"/>
            <a:r>
              <a:rPr lang="ru-RU" sz="2300" dirty="0"/>
              <a:t>	приказ по учреждению образования о назначении ответственного за проведение комплексной психодиагностики (педагог-психолог), за мониторинг активности обучающихся в социальных сетях Интернета (классные руководители, кураторы групп); ведение, сохранность и ограничение доступа к «Журналу учета информации о несовершеннолетних, вовлеченных в активные сообщества и игры, имеющие суицидальный контент» (заместитель директора по учебно-воспитательной работе)	</a:t>
            </a:r>
          </a:p>
        </p:txBody>
      </p:sp>
    </p:spTree>
    <p:extLst>
      <p:ext uri="{BB962C8B-B14F-4D97-AF65-F5344CB8AC3E}">
        <p14:creationId xmlns:p14="http://schemas.microsoft.com/office/powerpoint/2010/main" val="1811879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28596" y="116632"/>
            <a:ext cx="8229600" cy="1152128"/>
          </a:xfrm>
          <a:prstGeom prst="rect">
            <a:avLst/>
          </a:prstGeom>
        </p:spPr>
        <p:txBody>
          <a:bodyPr vert="horz" lIns="45720" tIns="0" rIns="45720" bIns="0" anchor="b">
            <a:normAutofit fontScale="25000" lnSpcReduction="2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dirty="0"/>
              <a:t/>
            </a:r>
            <a:br>
              <a:rPr lang="ru-RU" dirty="0"/>
            </a:br>
            <a:r>
              <a:rPr lang="ru-RU" sz="9600" dirty="0">
                <a:solidFill>
                  <a:srgbClr val="CC0099"/>
                </a:solidFill>
                <a:effectLst/>
                <a:latin typeface="+mn-lt"/>
              </a:rPr>
              <a:t>Журнал </a:t>
            </a:r>
            <a:br>
              <a:rPr lang="ru-RU" sz="9600" dirty="0">
                <a:solidFill>
                  <a:srgbClr val="CC0099"/>
                </a:solidFill>
                <a:effectLst/>
                <a:latin typeface="+mn-lt"/>
              </a:rPr>
            </a:br>
            <a:r>
              <a:rPr lang="ru-RU" sz="9600" dirty="0">
                <a:solidFill>
                  <a:srgbClr val="CC0099"/>
                </a:solidFill>
                <a:effectLst/>
                <a:latin typeface="+mn-lt"/>
              </a:rPr>
              <a:t>учета информации о несовершеннолетних,</a:t>
            </a:r>
            <a:br>
              <a:rPr lang="ru-RU" sz="9600" dirty="0">
                <a:solidFill>
                  <a:srgbClr val="CC0099"/>
                </a:solidFill>
                <a:effectLst/>
                <a:latin typeface="+mn-lt"/>
              </a:rPr>
            </a:br>
            <a:r>
              <a:rPr lang="ru-RU" sz="9600" dirty="0">
                <a:solidFill>
                  <a:srgbClr val="CC0099"/>
                </a:solidFill>
                <a:effectLst/>
                <a:latin typeface="+mn-lt"/>
              </a:rPr>
              <a:t> вовлеченных в активные сообщества и игры, имеющие суицидальный контент</a:t>
            </a:r>
          </a:p>
        </p:txBody>
      </p:sp>
      <p:graphicFrame>
        <p:nvGraphicFramePr>
          <p:cNvPr id="3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0872658"/>
              </p:ext>
            </p:extLst>
          </p:nvPr>
        </p:nvGraphicFramePr>
        <p:xfrm>
          <a:off x="199981" y="1484785"/>
          <a:ext cx="8836516" cy="352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5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459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303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9614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7281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/>
                        <a:t>№ п/п</a:t>
                      </a:r>
                    </a:p>
                    <a:p>
                      <a:endParaRPr lang="ru-RU" sz="17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/>
                        <a:t>ФИО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/>
                        <a:t>несовершеннолетнего</a:t>
                      </a:r>
                    </a:p>
                    <a:p>
                      <a:endParaRPr lang="ru-RU" sz="17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/>
                        <a:t>Число, месяц, год </a:t>
                      </a:r>
                      <a:r>
                        <a:rPr lang="ru-RU" sz="17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рождения</a:t>
                      </a:r>
                    </a:p>
                    <a:p>
                      <a:endParaRPr lang="ru-RU" sz="17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/>
                        <a:t>Адрес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/>
                        <a:t> места жительства</a:t>
                      </a:r>
                    </a:p>
                    <a:p>
                      <a:endParaRPr lang="ru-RU" sz="17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/>
                        <a:t>Дата поступления информации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/>
                        <a:t> № входящего документа</a:t>
                      </a:r>
                      <a:endParaRPr lang="ru-RU" sz="17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/>
                        <a:t>От</a:t>
                      </a:r>
                      <a:r>
                        <a:rPr lang="ru-RU" sz="1700" b="0" baseline="0" dirty="0"/>
                        <a:t> </a:t>
                      </a:r>
                      <a:r>
                        <a:rPr lang="ru-RU" sz="1700" b="0" dirty="0"/>
                        <a:t>кого поступила информация</a:t>
                      </a:r>
                    </a:p>
                    <a:p>
                      <a:endParaRPr lang="ru-RU" sz="1700" b="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/>
                        <a:t>Оказанная помощь </a:t>
                      </a:r>
                      <a:r>
                        <a:rPr lang="ru-RU" sz="1700" b="0" dirty="0" err="1"/>
                        <a:t>несовершен</a:t>
                      </a:r>
                      <a:r>
                        <a:rPr lang="ru-RU" sz="1700" b="0" dirty="0"/>
                        <a:t>-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 err="1"/>
                        <a:t>нолетнему</a:t>
                      </a:r>
                      <a:endParaRPr lang="ru-RU" sz="1700" b="0" dirty="0"/>
                    </a:p>
                    <a:p>
                      <a:endParaRPr lang="ru-RU" sz="17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/>
                        <a:t>Оказанная помощь законным представителям </a:t>
                      </a:r>
                      <a:r>
                        <a:rPr lang="ru-RU" sz="1700" b="0" dirty="0" err="1"/>
                        <a:t>несовершен</a:t>
                      </a:r>
                      <a:endParaRPr lang="ru-RU" sz="1700" b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 err="1"/>
                        <a:t>нолетнего</a:t>
                      </a:r>
                      <a:endParaRPr lang="ru-RU" sz="1700" b="0" dirty="0"/>
                    </a:p>
                    <a:p>
                      <a:endParaRPr lang="ru-RU" sz="17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81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81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81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691680" y="5157192"/>
            <a:ext cx="72380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/>
              <a:t>Инструктивно-методическое письмо «Особенности организации социальной, воспитательной и идеологической работы в учреждениях общего среднего образования в 2022/2023 учебном году» </a:t>
            </a:r>
          </a:p>
          <a:p>
            <a:pPr algn="just"/>
            <a:r>
              <a:rPr lang="ru-RU" b="1" i="1" dirty="0"/>
              <a:t>					                                          Приложение 5(2)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90918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0086051"/>
              </p:ext>
            </p:extLst>
          </p:nvPr>
        </p:nvGraphicFramePr>
        <p:xfrm>
          <a:off x="395536" y="188640"/>
          <a:ext cx="8229600" cy="6526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0040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384849269"/>
              </p:ext>
            </p:extLst>
          </p:nvPr>
        </p:nvGraphicFramePr>
        <p:xfrm>
          <a:off x="457200" y="285728"/>
          <a:ext cx="8229600" cy="6038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0587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73270" y="116632"/>
            <a:ext cx="8064896" cy="648072"/>
          </a:xfrm>
          <a:prstGeom prst="rect">
            <a:avLst/>
          </a:prstGeom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0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Методический инструментарий по выявлению суицидального поведения у несовершеннолетних</a:t>
            </a:r>
          </a:p>
        </p:txBody>
      </p:sp>
      <p:sp>
        <p:nvSpPr>
          <p:cNvPr id="3" name="Содержимое 3"/>
          <p:cNvSpPr txBox="1">
            <a:spLocks/>
          </p:cNvSpPr>
          <p:nvPr/>
        </p:nvSpPr>
        <p:spPr>
          <a:xfrm>
            <a:off x="323529" y="836712"/>
            <a:ext cx="8496944" cy="6381328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6000" b="1" dirty="0"/>
              <a:t>1.Тест-анкета для самооценки школьниками факторов риска ухудшения здоровья (методика Н.К. Смирнова)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6000" b="1" dirty="0"/>
              <a:t>2. Опросник «Предварительная оценка состояния психического здоровья» (5-6 классы)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6000" b="1" dirty="0"/>
              <a:t>3. Методика самооценки школьных ситуаций, разработана по принципу «Шкалы социально-ситуативной тревоги» </a:t>
            </a:r>
            <a:r>
              <a:rPr lang="ru-RU" sz="6000" b="1" dirty="0" err="1"/>
              <a:t>О.Кондаша</a:t>
            </a:r>
            <a:r>
              <a:rPr lang="ru-RU" sz="6000" b="1" dirty="0"/>
              <a:t> (1973)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6000" b="1" dirty="0"/>
              <a:t>4. Шкала тревоги </a:t>
            </a:r>
            <a:r>
              <a:rPr lang="ru-RU" sz="6000" b="1" dirty="0" err="1"/>
              <a:t>Ч.Д.Спилбергера</a:t>
            </a:r>
            <a:r>
              <a:rPr lang="ru-RU" sz="6000" b="1" dirty="0"/>
              <a:t> (</a:t>
            </a:r>
            <a:r>
              <a:rPr lang="ru-RU" sz="6000" b="1" dirty="0" err="1"/>
              <a:t>State-TraitAnxietyInventory</a:t>
            </a:r>
            <a:r>
              <a:rPr lang="ru-RU" sz="6000" b="1" dirty="0"/>
              <a:t> - STAI)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6000" b="1" dirty="0"/>
              <a:t>5. Шкала тревожности </a:t>
            </a:r>
            <a:r>
              <a:rPr lang="ru-RU" sz="6000" b="1" dirty="0" err="1"/>
              <a:t>Р.Сирса</a:t>
            </a:r>
            <a:r>
              <a:rPr lang="en-US" sz="6000" b="1" dirty="0"/>
              <a:t> (4 </a:t>
            </a:r>
            <a:r>
              <a:rPr lang="ru-RU" sz="6000" b="1" dirty="0"/>
              <a:t>класс)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6000" b="1" dirty="0"/>
              <a:t>6. Методика определения уровня депрессии (В.А. </a:t>
            </a:r>
            <a:r>
              <a:rPr lang="ru-RU" sz="6000" b="1" dirty="0" err="1"/>
              <a:t>Жмуров</a:t>
            </a:r>
            <a:r>
              <a:rPr lang="ru-RU" sz="6000" b="1" dirty="0"/>
              <a:t>) (7- 11 классы)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6000" b="1" dirty="0"/>
              <a:t>7. Шкала безнадежности (депрессии) </a:t>
            </a:r>
            <a:r>
              <a:rPr lang="ru-RU" sz="6000" b="1" dirty="0" err="1"/>
              <a:t>А.Бека</a:t>
            </a:r>
            <a:r>
              <a:rPr lang="ru-RU" sz="6000" b="1" dirty="0"/>
              <a:t> (англ.  </a:t>
            </a:r>
            <a:r>
              <a:rPr lang="ru-RU" sz="6000" b="1" dirty="0" err="1"/>
              <a:t>BeckHopelessnessInventory</a:t>
            </a:r>
            <a:r>
              <a:rPr lang="ru-RU" sz="6000" b="1" dirty="0"/>
              <a:t>, сокр. BHI)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6000" b="1" dirty="0"/>
              <a:t>8.Тест «Ваши суицидальные наклонности» (З. Королёва)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6000" b="1" dirty="0"/>
              <a:t>9. Методика определения степени риска совершения суицида (И.А. Погодин)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6000" b="1" dirty="0"/>
              <a:t>10. «Опросник суицидального риска» (модификация Т.Н. Разуваевой)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6000" b="1" dirty="0"/>
              <a:t>11. Тест выявления суицидального риска у детей (А.А. Кучер, В.П. </a:t>
            </a:r>
            <a:r>
              <a:rPr lang="ru-RU" sz="6000" b="1" dirty="0" err="1"/>
              <a:t>Костюкевич</a:t>
            </a:r>
            <a:r>
              <a:rPr lang="ru-RU" sz="6000" b="1" dirty="0"/>
              <a:t>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6000" b="1" dirty="0"/>
              <a:t>12. Методика диагностики стресс-</a:t>
            </a:r>
            <a:r>
              <a:rPr lang="ru-RU" sz="6000" b="1" dirty="0" err="1"/>
              <a:t>совладающего</a:t>
            </a:r>
            <a:r>
              <a:rPr lang="ru-RU" sz="6000" b="1" dirty="0"/>
              <a:t> поведения (Д. </a:t>
            </a:r>
            <a:r>
              <a:rPr lang="ru-RU" sz="6000" b="1" dirty="0" err="1"/>
              <a:t>Амирхан</a:t>
            </a:r>
            <a:r>
              <a:rPr lang="ru-RU" sz="6000" b="1" dirty="0"/>
              <a:t>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6000" b="1" dirty="0"/>
              <a:t>13. </a:t>
            </a:r>
            <a:r>
              <a:rPr lang="ru-RU" sz="6000" b="1" dirty="0" err="1"/>
              <a:t>Патохарактерологический</a:t>
            </a:r>
            <a:r>
              <a:rPr lang="ru-RU" sz="6000" b="1" dirty="0"/>
              <a:t> опросник (</a:t>
            </a:r>
            <a:r>
              <a:rPr lang="ru-RU" sz="6000" b="1" dirty="0" err="1"/>
              <a:t>А.Е.Личко</a:t>
            </a:r>
            <a:r>
              <a:rPr lang="ru-RU" sz="6000" b="1" dirty="0"/>
              <a:t>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6000" b="1" dirty="0"/>
              <a:t>14. Тест </a:t>
            </a:r>
            <a:r>
              <a:rPr lang="ru-RU" sz="6000" b="1" dirty="0" err="1"/>
              <a:t>фрустрационной</a:t>
            </a:r>
            <a:r>
              <a:rPr lang="ru-RU" sz="6000" b="1" dirty="0"/>
              <a:t> толерантности (</a:t>
            </a:r>
            <a:r>
              <a:rPr lang="ru-RU" sz="6000" b="1" dirty="0" err="1"/>
              <a:t>С.Розенцвейга</a:t>
            </a:r>
            <a:r>
              <a:rPr lang="ru-RU" sz="6000" b="1" dirty="0"/>
              <a:t>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6000" b="1" dirty="0"/>
              <a:t>15. Опросник агрессивности (</a:t>
            </a:r>
            <a:r>
              <a:rPr lang="ru-RU" sz="6000" b="1" dirty="0" err="1"/>
              <a:t>Buss-DurkeyInventory</a:t>
            </a:r>
            <a:r>
              <a:rPr lang="ru-RU" sz="6000" b="1" dirty="0"/>
              <a:t>) разработан  А. </a:t>
            </a:r>
            <a:r>
              <a:rPr lang="ru-RU" sz="6000" b="1" dirty="0" err="1"/>
              <a:t>Бассом</a:t>
            </a:r>
            <a:r>
              <a:rPr lang="ru-RU" sz="6000" b="1" dirty="0"/>
              <a:t> и А. </a:t>
            </a:r>
            <a:r>
              <a:rPr lang="ru-RU" sz="6000" b="1" dirty="0" err="1"/>
              <a:t>Дарки</a:t>
            </a:r>
            <a:endParaRPr lang="ru-RU" sz="6000" b="1" dirty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6000" b="1" dirty="0"/>
              <a:t>16. Метод цветовых выборов, адаптированный </a:t>
            </a:r>
            <a:r>
              <a:rPr lang="ru-RU" sz="6000" b="1" dirty="0" err="1"/>
              <a:t>Л.Н.Собчик</a:t>
            </a:r>
            <a:endParaRPr lang="ru-RU" sz="6000" b="1" dirty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6000" b="1" dirty="0"/>
              <a:t>17. Метод незаконченных предложений </a:t>
            </a:r>
            <a:r>
              <a:rPr lang="ru-RU" sz="6000" b="1" dirty="0" err="1"/>
              <a:t>С.И.Подмазина</a:t>
            </a:r>
            <a:endParaRPr lang="ru-RU" sz="6000" b="1" dirty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6000" b="1" dirty="0"/>
              <a:t>18. Шкала определения уровня депрессии, разработана В. </a:t>
            </a:r>
            <a:r>
              <a:rPr lang="ru-RU" sz="6000" b="1" dirty="0" err="1"/>
              <a:t>Зунга</a:t>
            </a:r>
            <a:r>
              <a:rPr lang="ru-RU" sz="6000" b="1" dirty="0"/>
              <a:t> и адаптирована Т.Н. </a:t>
            </a:r>
            <a:r>
              <a:rPr lang="ru-RU" sz="6000" b="1" dirty="0" err="1"/>
              <a:t>Балашовой</a:t>
            </a:r>
            <a:endParaRPr lang="ru-RU" sz="6000" b="1" dirty="0"/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endParaRPr lang="ru-RU" sz="1700" i="1" dirty="0"/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ru-RU" sz="2900" b="1" i="1" dirty="0"/>
              <a:t>			</a:t>
            </a:r>
            <a:r>
              <a:rPr lang="ru-RU" sz="5600" b="1" i="1" dirty="0"/>
              <a:t>                                        Инструктивно-методическое письмо «Особенности организации социальной, воспитательной и идеологической работы </a:t>
            </a: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ru-RU" sz="5600" b="1" i="1" dirty="0"/>
              <a:t>в учреждениях общего среднего образования в 2022/2023 учебном году» </a:t>
            </a: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ru-RU" sz="5600" b="1" i="1" dirty="0"/>
              <a:t>							 Приложение 5 (3)</a:t>
            </a:r>
          </a:p>
          <a:p>
            <a:endParaRPr lang="ru-RU" sz="5600" b="1" dirty="0"/>
          </a:p>
          <a:p>
            <a:endParaRPr lang="ru-RU" sz="5600" b="1" dirty="0"/>
          </a:p>
          <a:p>
            <a:endParaRPr lang="ru-RU" sz="5600" dirty="0"/>
          </a:p>
          <a:p>
            <a:endParaRPr lang="ru-RU" sz="5600" dirty="0"/>
          </a:p>
          <a:p>
            <a:endParaRPr lang="ru-RU" sz="5600" dirty="0"/>
          </a:p>
          <a:p>
            <a:endParaRPr lang="ru-RU" sz="5600" dirty="0"/>
          </a:p>
          <a:p>
            <a:endParaRPr lang="ru-RU" sz="5600" dirty="0"/>
          </a:p>
          <a:p>
            <a:endParaRPr lang="ru-RU" sz="1800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0125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19672" y="305952"/>
            <a:ext cx="5832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ВТОРИЧНАЯ ПРОФИЛАКТИКА</a:t>
            </a:r>
            <a:r>
              <a:rPr lang="ru-RU" sz="2800" b="1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9612" y="1076771"/>
            <a:ext cx="6984776" cy="2246769"/>
          </a:xfrm>
          <a:prstGeom prst="rect">
            <a:avLst/>
          </a:prstGeom>
          <a:solidFill>
            <a:schemeClr val="accent1">
              <a:lumMod val="75000"/>
              <a:alpha val="1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	Психодиагностическое исследование суицидального поведения обучающихся проводится </a:t>
            </a:r>
            <a:r>
              <a:rPr lang="ru-RU" sz="2800" dirty="0">
                <a:solidFill>
                  <a:srgbClr val="CC0099"/>
                </a:solidFill>
              </a:rPr>
              <a:t>не реже одного раза в год</a:t>
            </a:r>
            <a:r>
              <a:rPr lang="ru-RU" sz="2800" dirty="0"/>
              <a:t>, рекомендуемый период проведения – начало учебного года </a:t>
            </a:r>
            <a:r>
              <a:rPr lang="ru-RU" sz="2800" dirty="0">
                <a:solidFill>
                  <a:srgbClr val="CC0099"/>
                </a:solidFill>
              </a:rPr>
              <a:t>(до 1 декабря)</a:t>
            </a:r>
            <a:r>
              <a:rPr lang="ru-RU" sz="2800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9612" y="3717032"/>
            <a:ext cx="6984776" cy="2677656"/>
          </a:xfrm>
          <a:prstGeom prst="rect">
            <a:avLst/>
          </a:prstGeom>
          <a:solidFill>
            <a:schemeClr val="accent1">
              <a:lumMod val="75000"/>
              <a:alpha val="1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	В учреждении образования должна быть обеспечена конфиденциальность полученных результатов. Результаты анкетирования индивидуально доводятся до сведения родителей (законного представителя)</a:t>
            </a:r>
          </a:p>
        </p:txBody>
      </p:sp>
    </p:spTree>
    <p:extLst>
      <p:ext uri="{BB962C8B-B14F-4D97-AF65-F5344CB8AC3E}">
        <p14:creationId xmlns:p14="http://schemas.microsoft.com/office/powerpoint/2010/main" val="2339036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457200" y="332656"/>
            <a:ext cx="8229600" cy="6382492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Выявление несовершеннолетних, склонных к </a:t>
            </a:r>
            <a:r>
              <a:rPr lang="ru-RU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суицидоопасному</a:t>
            </a:r>
            <a:r>
              <a:rPr lang="ru-RU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поведению осуществляется при</a:t>
            </a:r>
          </a:p>
          <a:p>
            <a:pPr algn="just"/>
            <a:r>
              <a:rPr lang="ru-RU" sz="2000" dirty="0">
                <a:solidFill>
                  <a:srgbClr val="C00000"/>
                </a:solidFill>
              </a:rPr>
              <a:t>	</a:t>
            </a:r>
            <a:r>
              <a:rPr lang="ru-RU" sz="2000" dirty="0"/>
              <a:t>проведении с несовершеннолетними индивидуальной профилактической работы, в том числе при изучении особенностей семейного воспитания;</a:t>
            </a:r>
          </a:p>
          <a:p>
            <a:pPr algn="just"/>
            <a:r>
              <a:rPr lang="ru-RU" sz="2000" dirty="0"/>
              <a:t>	получении информации об </a:t>
            </a:r>
            <a:r>
              <a:rPr lang="ru-RU" sz="2000" dirty="0" err="1"/>
              <a:t>аутоагрессивном</a:t>
            </a:r>
            <a:r>
              <a:rPr lang="ru-RU" sz="2000" dirty="0"/>
              <a:t> поведении несовершеннолетнего в ходе мониторинга сети Интернет либо при поступлении заявлений  граждан;</a:t>
            </a:r>
          </a:p>
          <a:p>
            <a:pPr algn="just"/>
            <a:r>
              <a:rPr lang="ru-RU" sz="2000" dirty="0"/>
              <a:t>	проведении бесед с обучающимися, наблюдении за ними, получении информации в отношении несовершеннолетних от третьих лиц (одноклассников, одногруппников, друзей, родственников) о склонности к </a:t>
            </a:r>
            <a:r>
              <a:rPr lang="ru-RU" sz="2000" dirty="0" err="1"/>
              <a:t>суицидоопасному</a:t>
            </a:r>
            <a:r>
              <a:rPr lang="ru-RU" sz="2000" dirty="0"/>
              <a:t> поведению;</a:t>
            </a:r>
          </a:p>
          <a:p>
            <a:pPr algn="just"/>
            <a:r>
              <a:rPr lang="ru-RU" sz="2000" dirty="0"/>
              <a:t>	проведении педагогами-психологами психодиагностического исследования суицидального поведения обучающихся; </a:t>
            </a:r>
          </a:p>
          <a:p>
            <a:pPr algn="just"/>
            <a:r>
              <a:rPr lang="ru-RU" sz="2000" dirty="0"/>
              <a:t>	посещении несовершеннолетними и их законными представителями учреждений здравоохранения;</a:t>
            </a:r>
          </a:p>
          <a:p>
            <a:pPr algn="just"/>
            <a:r>
              <a:rPr lang="ru-RU" sz="2000" dirty="0"/>
              <a:t> 	совершении несовершеннолетними противоправных действий (работники органов внутренних дел)</a:t>
            </a:r>
          </a:p>
          <a:p>
            <a:endParaRPr lang="ru-RU" sz="2000" dirty="0"/>
          </a:p>
          <a:p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814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8781"/>
            <a:ext cx="8928992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Согласие родителей (законных представителей)</a:t>
            </a:r>
          </a:p>
          <a:p>
            <a:pPr algn="ctr"/>
            <a:r>
              <a:rPr lang="ru-RU" b="1" dirty="0"/>
              <a:t>на оказание психолого-педагогической помощи обучающемуся</a:t>
            </a:r>
          </a:p>
          <a:p>
            <a:r>
              <a:rPr lang="ru-RU" sz="1400" dirty="0"/>
              <a:t>Я,____________________________________________________________________</a:t>
            </a:r>
          </a:p>
          <a:p>
            <a:r>
              <a:rPr lang="ru-RU" sz="1200" dirty="0"/>
              <a:t>	(Фамилия Имя Отчество родителя (законного представителя))</a:t>
            </a:r>
          </a:p>
          <a:p>
            <a:r>
              <a:rPr lang="ru-RU" sz="1400" dirty="0"/>
              <a:t>даю согласие (не согласен) на оказание моему ребенку</a:t>
            </a:r>
          </a:p>
          <a:p>
            <a:r>
              <a:rPr lang="ru-RU" sz="1400" dirty="0"/>
              <a:t>_____________________________________________________________________</a:t>
            </a:r>
          </a:p>
          <a:p>
            <a:r>
              <a:rPr lang="ru-RU" sz="1200" dirty="0"/>
              <a:t>		(Фамилия Имя Отчество ребенка, класс)</a:t>
            </a:r>
            <a:r>
              <a:rPr lang="ru-RU" sz="1400" dirty="0"/>
              <a:t> </a:t>
            </a:r>
          </a:p>
          <a:p>
            <a:r>
              <a:rPr lang="ru-RU" sz="1400" dirty="0"/>
              <a:t>психолого-педагогической помощи.</a:t>
            </a:r>
          </a:p>
          <a:p>
            <a:r>
              <a:rPr lang="ru-RU" sz="1400" dirty="0"/>
              <a:t>	Психолого-педагогическое сопровождение учащегося включает в себя:</a:t>
            </a:r>
          </a:p>
          <a:p>
            <a:r>
              <a:rPr lang="ru-RU" sz="1400" dirty="0"/>
              <a:t>- психолого-педагогическое консультирование обучающихся, их родителей (законных представителей);</a:t>
            </a:r>
          </a:p>
          <a:p>
            <a:r>
              <a:rPr lang="ru-RU" sz="1400" dirty="0"/>
              <a:t>- психологическую диагностику;</a:t>
            </a:r>
          </a:p>
          <a:p>
            <a:r>
              <a:rPr lang="ru-RU" sz="1400" dirty="0"/>
              <a:t>- проведение развивающих и коррекционно-развивающих занятий с  обучающимися;</a:t>
            </a:r>
          </a:p>
          <a:p>
            <a:r>
              <a:rPr lang="ru-RU" sz="1400" dirty="0"/>
              <a:t>	Педагог-психолог обязуется:</a:t>
            </a:r>
          </a:p>
          <a:p>
            <a:r>
              <a:rPr lang="ru-RU" sz="1400" dirty="0"/>
              <a:t>- предоставлять информацию о ходе и результатах психологического сопровождения ребенка при письменном обращении родителей (законных представителей);</a:t>
            </a:r>
          </a:p>
          <a:p>
            <a:r>
              <a:rPr lang="ru-RU" sz="1400" dirty="0"/>
              <a:t>- не разглашать личную информацию, полученную в процессе индивидуальной беседы с ребенком и его  родителями (законными представителями).</a:t>
            </a:r>
          </a:p>
          <a:p>
            <a:r>
              <a:rPr lang="ru-RU" sz="1400" dirty="0"/>
              <a:t>	Конфиденциальность может быть нарушена в следующих ситуациях:</a:t>
            </a:r>
          </a:p>
          <a:p>
            <a:r>
              <a:rPr lang="ru-RU" sz="1400" dirty="0"/>
              <a:t>	1. Если ребенок сообщит о намерении нанести серьезный вред себе или другим лицам.</a:t>
            </a:r>
          </a:p>
          <a:p>
            <a:r>
              <a:rPr lang="ru-RU" sz="1400" dirty="0"/>
              <a:t>	2. Если ребенок сообщит о жестоком обращении с ним или другими.</a:t>
            </a:r>
          </a:p>
          <a:p>
            <a:r>
              <a:rPr lang="ru-RU" sz="1400" dirty="0"/>
              <a:t>	3. Если материалы индивидуальной работы будут затребованы государственными органами, имеющими на это право в соответствии с законодательством РБ.</a:t>
            </a:r>
          </a:p>
          <a:p>
            <a:r>
              <a:rPr lang="ru-RU" sz="1400" dirty="0"/>
              <a:t>	О таких ситуациях Вы будете информированы.</a:t>
            </a:r>
          </a:p>
          <a:p>
            <a:r>
              <a:rPr lang="ru-RU" sz="1400" dirty="0"/>
              <a:t>	Родители (законные представители) имеют право:</a:t>
            </a:r>
          </a:p>
          <a:p>
            <a:r>
              <a:rPr lang="ru-RU" sz="1400" dirty="0"/>
              <a:t>	- обратиться к педагогу-психологу по интересующим их вопросам;</a:t>
            </a:r>
          </a:p>
          <a:p>
            <a:r>
              <a:rPr lang="ru-RU" sz="1400" dirty="0"/>
              <a:t>	- отказаться от психологического сопровождения ребенка (или отдельных его компонентов указанных выше), предоставив письменное заявление об отказе на имя директора школы.</a:t>
            </a:r>
          </a:p>
          <a:p>
            <a:r>
              <a:rPr lang="ru-RU" sz="1400" dirty="0"/>
              <a:t> </a:t>
            </a:r>
          </a:p>
          <a:p>
            <a:r>
              <a:rPr lang="ru-RU" sz="1400" dirty="0"/>
              <a:t>	«____»____________20___г. _________________/___________________</a:t>
            </a:r>
          </a:p>
          <a:p>
            <a:r>
              <a:rPr lang="ru-RU" sz="1200" dirty="0"/>
              <a:t>			 /Подпись/ Фамилия. И.О.</a:t>
            </a:r>
          </a:p>
        </p:txBody>
      </p:sp>
    </p:spTree>
    <p:extLst>
      <p:ext uri="{BB962C8B-B14F-4D97-AF65-F5344CB8AC3E}">
        <p14:creationId xmlns:p14="http://schemas.microsoft.com/office/powerpoint/2010/main" val="2982112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68762"/>
            <a:ext cx="91244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	</a:t>
            </a:r>
            <a:r>
              <a:rPr lang="ru-RU" sz="2800" b="1" dirty="0">
                <a:solidFill>
                  <a:srgbClr val="CC0099"/>
                </a:solidFill>
              </a:rPr>
              <a:t>Нормативные правовые документы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39552" y="1015663"/>
            <a:ext cx="8118644" cy="5653697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400" dirty="0"/>
              <a:t>	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8911" y="1064703"/>
            <a:ext cx="804663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	Кодекс Республики Беларусь об образовании (с изм. и доп., вступившими в силу 01.09.2022);</a:t>
            </a:r>
          </a:p>
          <a:p>
            <a:pPr algn="just"/>
            <a:r>
              <a:rPr lang="ru-RU" sz="2000" dirty="0"/>
              <a:t>	Закон Республики Беларусь от 01.07.2010 №153-З «Об оказании психологической помощи» (с изм. и доп., вступившими в силу 30.06.2022);</a:t>
            </a:r>
          </a:p>
          <a:p>
            <a:pPr algn="just"/>
            <a:r>
              <a:rPr lang="ru-RU" sz="2000" dirty="0"/>
              <a:t>	постановление Совета Министров Республики Беларусь от 19.01.2021 № 28 «О Государственной программе «Здоровье народа и демографическая безопасность» на 2021 - 2025 годы»;</a:t>
            </a:r>
          </a:p>
          <a:p>
            <a:pPr algn="just"/>
            <a:r>
              <a:rPr lang="ru-RU" sz="2000" dirty="0"/>
              <a:t>	постановление Совета Министров Республики Беларусь от 25.10.2016 № 871 «О мерах по реализации Закона Республики Беларусь от 11.05.2016 «О внесении изменений и дополнений в некоторые Законы Республики Беларусь»;</a:t>
            </a:r>
          </a:p>
          <a:p>
            <a:pPr algn="just"/>
            <a:r>
              <a:rPr lang="ru-RU" sz="2000" dirty="0"/>
              <a:t>	постановление Министерства здравоохранения Республики Беларусь и Министерства образования Республики Беларусь от 30.07.2012 № 115/89 «Об утверждении Инструкции о порядке и условиях применения методов и методик оказания психологической помощи»</a:t>
            </a:r>
          </a:p>
        </p:txBody>
      </p:sp>
    </p:spTree>
    <p:extLst>
      <p:ext uri="{BB962C8B-B14F-4D97-AF65-F5344CB8AC3E}">
        <p14:creationId xmlns:p14="http://schemas.microsoft.com/office/powerpoint/2010/main" val="24810741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214282" y="357166"/>
            <a:ext cx="8715436" cy="5967434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/>
              <a:t>	Субъекты профилактики при выявлении несовершеннолетнего, склонного к </a:t>
            </a:r>
            <a:r>
              <a:rPr lang="ru-RU" dirty="0" err="1"/>
              <a:t>суицидоопасному</a:t>
            </a:r>
            <a:r>
              <a:rPr lang="ru-RU" dirty="0"/>
              <a:t> поведению, </a:t>
            </a:r>
            <a:r>
              <a:rPr lang="ru-RU" b="1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согласия законных представителей </a:t>
            </a:r>
            <a:r>
              <a:rPr lang="ru-RU" dirty="0"/>
              <a:t>несовершеннолетнего, в течение </a:t>
            </a:r>
            <a:r>
              <a:rPr lang="ru-RU" sz="30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dirty="0"/>
              <a:t> рабочего дня направляют информацию о несовершеннолетнем в учреждение образования, организацию здравоохранения, оказывающую психиатрическую помощь, по месту жительства (месту пребывания) несовершеннолетнего.</a:t>
            </a:r>
          </a:p>
          <a:p>
            <a:pPr algn="l"/>
            <a:r>
              <a:rPr lang="ru-RU" dirty="0"/>
              <a:t>	Информация должна содержать:</a:t>
            </a:r>
          </a:p>
          <a:p>
            <a:pPr algn="l"/>
            <a:r>
              <a:rPr lang="ru-RU" dirty="0"/>
              <a:t>	фамилию, имя, отчество</a:t>
            </a:r>
            <a:r>
              <a:rPr lang="en-US" dirty="0"/>
              <a:t>;</a:t>
            </a:r>
            <a:endParaRPr lang="ru-RU" dirty="0"/>
          </a:p>
          <a:p>
            <a:pPr algn="l"/>
            <a:r>
              <a:rPr lang="ru-RU" dirty="0"/>
              <a:t>	дату рождения</a:t>
            </a:r>
            <a:r>
              <a:rPr lang="en-US" dirty="0"/>
              <a:t>;</a:t>
            </a:r>
            <a:endParaRPr lang="ru-RU" dirty="0"/>
          </a:p>
          <a:p>
            <a:pPr algn="l"/>
            <a:r>
              <a:rPr lang="ru-RU" dirty="0"/>
              <a:t>	адрес места жительства (места пребывания)</a:t>
            </a:r>
            <a:r>
              <a:rPr lang="en-US" dirty="0"/>
              <a:t>;</a:t>
            </a:r>
            <a:endParaRPr lang="ru-RU" dirty="0"/>
          </a:p>
          <a:p>
            <a:pPr algn="l"/>
            <a:r>
              <a:rPr lang="ru-RU" dirty="0"/>
              <a:t>	сведения о законных представителях</a:t>
            </a:r>
            <a:r>
              <a:rPr lang="en-US" dirty="0"/>
              <a:t>;</a:t>
            </a:r>
            <a:endParaRPr lang="ru-RU" dirty="0"/>
          </a:p>
          <a:p>
            <a:pPr algn="l"/>
            <a:r>
              <a:rPr lang="ru-RU" dirty="0"/>
              <a:t>	имеющиеся факторы риска суицида</a:t>
            </a:r>
            <a:r>
              <a:rPr lang="en-US" dirty="0"/>
              <a:t>;</a:t>
            </a:r>
            <a:endParaRPr lang="ru-RU" dirty="0"/>
          </a:p>
          <a:p>
            <a:pPr algn="l"/>
            <a:r>
              <a:rPr lang="ru-RU" dirty="0"/>
              <a:t>	проявления суицидального поведения</a:t>
            </a:r>
            <a:r>
              <a:rPr lang="en-US" dirty="0"/>
              <a:t>;</a:t>
            </a:r>
            <a:endParaRPr lang="ru-RU" dirty="0"/>
          </a:p>
          <a:p>
            <a:pPr algn="l"/>
            <a:r>
              <a:rPr lang="ru-RU" dirty="0"/>
              <a:t>	предпринятые меры, их эффективность.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12054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052736"/>
            <a:ext cx="828092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/>
              <a:t>	</a:t>
            </a:r>
            <a:r>
              <a:rPr lang="ru-RU" sz="2800" b="1" dirty="0"/>
              <a:t>Рассмотреть в </a:t>
            </a:r>
            <a:r>
              <a:rPr lang="ru-RU" sz="2800" b="1" dirty="0">
                <a:solidFill>
                  <a:srgbClr val="CC0099"/>
                </a:solidFill>
              </a:rPr>
              <a:t>декабре</a:t>
            </a:r>
            <a:r>
              <a:rPr lang="ru-RU" sz="2800" b="1" dirty="0"/>
              <a:t> месяце на заседании совета  учреждения образования по профилактике безнадзорности и правонарушений несовершеннолетних (административном совещании) результаты работы по профилактике суицидального поведения учащихся, результаты психодиагностического обследования</a:t>
            </a:r>
          </a:p>
          <a:p>
            <a:pPr algn="just"/>
            <a:endParaRPr lang="ru-RU" sz="2800" b="1" dirty="0"/>
          </a:p>
          <a:p>
            <a:pPr algn="just"/>
            <a:r>
              <a:rPr lang="ru-RU" sz="3200" b="1" dirty="0"/>
              <a:t>	</a:t>
            </a:r>
            <a:r>
              <a:rPr lang="ru-RU" sz="2400" b="1" dirty="0">
                <a:solidFill>
                  <a:srgbClr val="CC0099"/>
                </a:solidFill>
              </a:rPr>
              <a:t>Представить проект индивидуальной коррекционно-развивающей программы для обучающихся, склонных к </a:t>
            </a:r>
            <a:r>
              <a:rPr lang="ru-RU" sz="2400" b="1" dirty="0" err="1">
                <a:solidFill>
                  <a:srgbClr val="CC0099"/>
                </a:solidFill>
              </a:rPr>
              <a:t>самоповреждающему</a:t>
            </a:r>
            <a:r>
              <a:rPr lang="ru-RU" sz="2400" b="1" dirty="0">
                <a:solidFill>
                  <a:srgbClr val="CC0099"/>
                </a:solidFill>
              </a:rPr>
              <a:t> поведению и имеющих высокую степень риска суицидального поведения</a:t>
            </a:r>
            <a:endParaRPr lang="ru-RU" sz="2400" dirty="0">
              <a:solidFill>
                <a:srgbClr val="CC009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305952"/>
            <a:ext cx="5832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CC0099"/>
                </a:solidFill>
              </a:rPr>
              <a:t>ВТОРИЧНАЯ ПРОФИЛАКТИКА</a:t>
            </a:r>
            <a:r>
              <a:rPr lang="ru-RU" sz="2800" b="1" i="1" dirty="0">
                <a:solidFill>
                  <a:srgbClr val="CC0099"/>
                </a:solidFill>
              </a:rPr>
              <a:t> </a:t>
            </a:r>
            <a:endParaRPr lang="ru-RU" sz="2800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552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457200" y="188640"/>
            <a:ext cx="8229600" cy="61359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3200" b="1" i="1" dirty="0">
              <a:solidFill>
                <a:srgbClr val="C00000"/>
              </a:solidFill>
            </a:endParaRPr>
          </a:p>
          <a:p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>
                <a:solidFill>
                  <a:srgbClr val="CC0099"/>
                </a:solidFill>
              </a:rPr>
              <a:t>ТРЕТИЧНАЯ ПРОФИЛАКТИКА </a:t>
            </a:r>
          </a:p>
          <a:p>
            <a:pPr algn="just"/>
            <a:r>
              <a:rPr lang="ru-RU" dirty="0"/>
              <a:t>	направлена на снижение последствий и уменьшение вероятности </a:t>
            </a:r>
            <a:r>
              <a:rPr lang="ru-RU" dirty="0" err="1"/>
              <a:t>парасуицида</a:t>
            </a:r>
            <a:r>
              <a:rPr lang="ru-RU" dirty="0"/>
              <a:t>, включает в себя социально-педагогическую поддержку и психологическую помощь подростку и его социальному окружению.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090687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457200" y="836712"/>
            <a:ext cx="8229600" cy="5847928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>
                <a:solidFill>
                  <a:srgbClr val="CC0099"/>
                </a:solidFill>
              </a:rPr>
              <a:t>ТРЕТИЧНАЯ</a:t>
            </a:r>
            <a:r>
              <a:rPr lang="ru-RU" sz="40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>
                <a:solidFill>
                  <a:srgbClr val="CC0099"/>
                </a:solidFill>
              </a:rPr>
              <a:t>ПРОФИЛАКТИКА</a:t>
            </a:r>
            <a:r>
              <a:rPr lang="ru-RU" sz="40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just"/>
            <a:endParaRPr lang="ru-RU" sz="3200" dirty="0">
              <a:solidFill>
                <a:srgbClr val="CC0099"/>
              </a:solidFill>
            </a:endParaRPr>
          </a:p>
          <a:p>
            <a:endParaRPr lang="ru-RU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100" b="1" dirty="0">
                <a:solidFill>
                  <a:srgbClr val="CC0099"/>
                </a:solidFill>
              </a:rPr>
              <a:t>КОРРЕКЦИОННО-РАЗВИВАЮЩАЯ</a:t>
            </a:r>
            <a:r>
              <a:rPr lang="ru-RU" sz="31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100" b="1" dirty="0">
                <a:solidFill>
                  <a:srgbClr val="CC0099"/>
                </a:solidFill>
              </a:rPr>
              <a:t>РАБОТА</a:t>
            </a:r>
          </a:p>
          <a:p>
            <a:pPr algn="just"/>
            <a:r>
              <a:rPr lang="ru-RU" sz="3100" dirty="0"/>
              <a:t>	</a:t>
            </a:r>
          </a:p>
          <a:p>
            <a:pPr algn="just"/>
            <a:r>
              <a:rPr lang="ru-RU" sz="3100" dirty="0"/>
              <a:t>	индивидуальное и семейное психологическое консультирование;</a:t>
            </a:r>
            <a:endParaRPr lang="en-US" sz="3100" dirty="0"/>
          </a:p>
          <a:p>
            <a:pPr algn="just"/>
            <a:r>
              <a:rPr lang="en-US" sz="3100" dirty="0"/>
              <a:t>	</a:t>
            </a:r>
            <a:r>
              <a:rPr lang="ru-RU" sz="3100" dirty="0"/>
              <a:t>обучающие, коррекционно-развивающие программы, тренинги и тренинговые занятия, интерактивные занятия.</a:t>
            </a:r>
          </a:p>
          <a:p>
            <a:pPr algn="just"/>
            <a:endParaRPr lang="ru-RU" sz="3100" i="1" dirty="0"/>
          </a:p>
          <a:p>
            <a:pPr algn="just"/>
            <a:r>
              <a:rPr lang="ru-RU" sz="3100" i="1" dirty="0"/>
              <a:t>	</a:t>
            </a:r>
            <a:r>
              <a:rPr lang="ru-RU" sz="3100" b="1" i="1" dirty="0">
                <a:solidFill>
                  <a:srgbClr val="CC0099"/>
                </a:solidFill>
              </a:rPr>
              <a:t>Внимание!</a:t>
            </a:r>
          </a:p>
          <a:p>
            <a:pPr algn="just"/>
            <a:r>
              <a:rPr lang="ru-RU" sz="3100" b="1" i="1" dirty="0">
                <a:solidFill>
                  <a:srgbClr val="CC0099"/>
                </a:solidFill>
              </a:rPr>
              <a:t>Психологическая помощь несовершеннолетнему оказывается с его согласия, а несовершеннолетним в возрасте до четырнадцати лет – также с согласия одного из законных представителей</a:t>
            </a:r>
            <a:endParaRPr lang="ru-RU" sz="3100" b="1" dirty="0">
              <a:solidFill>
                <a:srgbClr val="CC0099"/>
              </a:solidFill>
            </a:endParaRPr>
          </a:p>
          <a:p>
            <a:pPr algn="just"/>
            <a:endParaRPr lang="ru-RU" sz="3100" dirty="0">
              <a:solidFill>
                <a:srgbClr val="CC0099"/>
              </a:solidFill>
            </a:endParaRPr>
          </a:p>
          <a:p>
            <a:pPr algn="just"/>
            <a:endParaRPr lang="ru-RU" dirty="0"/>
          </a:p>
          <a:p>
            <a:pPr algn="just"/>
            <a:r>
              <a:rPr lang="ru-RU" dirty="0"/>
              <a:t>	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42919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457200" y="260648"/>
            <a:ext cx="8229600" cy="6408712"/>
          </a:xfrm>
          <a:prstGeom prst="rect">
            <a:avLst/>
          </a:prstGeom>
        </p:spPr>
        <p:txBody>
          <a:bodyPr vert="horz">
            <a:normAutofit fontScale="32500" lnSpcReduction="20000"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60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НАПРАВЛЕНИЯ КОРРЕКЦИОННО-РАЗВИВАЮЩЕЙ РАБОТЫ</a:t>
            </a:r>
            <a:r>
              <a:rPr lang="ru-RU" sz="38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algn="just"/>
            <a:r>
              <a:rPr lang="ru-RU" sz="3200" dirty="0">
                <a:solidFill>
                  <a:srgbClr val="CC0099"/>
                </a:solidFill>
              </a:rPr>
              <a:t>	</a:t>
            </a:r>
            <a:endParaRPr lang="en-US" sz="3200" dirty="0">
              <a:solidFill>
                <a:srgbClr val="CC0099"/>
              </a:solidFill>
            </a:endParaRPr>
          </a:p>
          <a:p>
            <a:pPr algn="just"/>
            <a:r>
              <a:rPr lang="en-US" sz="3200" dirty="0"/>
              <a:t>	</a:t>
            </a:r>
            <a:r>
              <a:rPr lang="ru-RU" sz="6200" dirty="0"/>
              <a:t>формирование позитивного образа Я; </a:t>
            </a:r>
          </a:p>
          <a:p>
            <a:pPr algn="just"/>
            <a:r>
              <a:rPr lang="ru-RU" sz="6200" dirty="0"/>
              <a:t>	принятие уникальности и неповторимости собственной личности, личности других людей; </a:t>
            </a:r>
          </a:p>
          <a:p>
            <a:pPr algn="just"/>
            <a:r>
              <a:rPr lang="ru-RU" sz="6200" dirty="0"/>
              <a:t>	раскрытие позитивных личностных резервов;	</a:t>
            </a:r>
          </a:p>
          <a:p>
            <a:pPr algn="just"/>
            <a:r>
              <a:rPr lang="ru-RU" sz="6200" dirty="0"/>
              <a:t>	повышение стрессоустойчивости; </a:t>
            </a:r>
          </a:p>
          <a:p>
            <a:pPr algn="just"/>
            <a:r>
              <a:rPr lang="ru-RU" sz="6200" dirty="0"/>
              <a:t>	развитие коммуникативных способностей, навыков взаимодействия, делового общения;</a:t>
            </a:r>
          </a:p>
          <a:p>
            <a:pPr algn="just"/>
            <a:r>
              <a:rPr lang="ru-RU" sz="6200" dirty="0"/>
              <a:t>	обучение методам и способам </a:t>
            </a:r>
            <a:r>
              <a:rPr lang="ru-RU" sz="6200" dirty="0" err="1"/>
              <a:t>саморегуляции</a:t>
            </a:r>
            <a:r>
              <a:rPr lang="ru-RU" sz="6200" dirty="0"/>
              <a:t>;</a:t>
            </a:r>
          </a:p>
          <a:p>
            <a:pPr algn="just"/>
            <a:r>
              <a:rPr lang="ru-RU" sz="6200" dirty="0"/>
              <a:t>	отработку техник принятия верного решения в ситуациях жизненного выбора, правил поведения в конфликтных ситуациях;</a:t>
            </a:r>
          </a:p>
          <a:p>
            <a:pPr algn="just"/>
            <a:r>
              <a:rPr lang="ru-RU" sz="6200" dirty="0"/>
              <a:t>	развитие чувств </a:t>
            </a:r>
            <a:r>
              <a:rPr lang="ru-RU" sz="6200" dirty="0" err="1"/>
              <a:t>эмпатии</a:t>
            </a:r>
            <a:r>
              <a:rPr lang="ru-RU" sz="6200" dirty="0"/>
              <a:t> и толерантности и т.д.;</a:t>
            </a:r>
          </a:p>
          <a:p>
            <a:pPr algn="just"/>
            <a:r>
              <a:rPr lang="ru-RU" sz="6200" dirty="0"/>
              <a:t>	обучение обучающихся навыкам отказа, распознаванию манипулирующих методов, способам сопротивления внушению, критическому мышлению;</a:t>
            </a:r>
          </a:p>
          <a:p>
            <a:pPr algn="just"/>
            <a:r>
              <a:rPr lang="ru-RU" sz="6200" dirty="0"/>
              <a:t>	оказание содействия в преодолении различных психологических причин трудностей личностного, социального и познавательного развития подростков, учащейся молодежи; </a:t>
            </a:r>
          </a:p>
          <a:p>
            <a:pPr algn="just"/>
            <a:r>
              <a:rPr lang="ru-RU" sz="6200" dirty="0"/>
              <a:t>	развитие навыков </a:t>
            </a:r>
            <a:r>
              <a:rPr lang="ru-RU" sz="6200" dirty="0" err="1"/>
              <a:t>саморегуляции</a:t>
            </a:r>
            <a:r>
              <a:rPr lang="ru-RU" sz="6200" dirty="0"/>
              <a:t> эмоциональных состояний, стрессоустойчивости, эффективных способов справляться с трудными ситуациями, страхами, тревожностью.</a:t>
            </a:r>
          </a:p>
        </p:txBody>
      </p:sp>
    </p:spTree>
    <p:extLst>
      <p:ext uri="{BB962C8B-B14F-4D97-AF65-F5344CB8AC3E}">
        <p14:creationId xmlns:p14="http://schemas.microsoft.com/office/powerpoint/2010/main" val="36066823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1700808"/>
            <a:ext cx="77048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/>
              <a:t>	</a:t>
            </a:r>
            <a:r>
              <a:rPr lang="ru-RU" sz="2800" dirty="0"/>
              <a:t>Специалисты СППС ведут </a:t>
            </a:r>
            <a:r>
              <a:rPr lang="ru-RU" sz="2800" dirty="0">
                <a:solidFill>
                  <a:srgbClr val="CC0099"/>
                </a:solidFill>
              </a:rPr>
              <a:t>ЖУРНАЛ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/>
              <a:t>регистрации консультаций участников образовательного процесса, журналы индивидуальной и групповой работы, где регистрируют проведение мероприятий, реализующих выполнение коррекционно-развивающих программ с обучающимися, склонными к </a:t>
            </a:r>
            <a:r>
              <a:rPr lang="ru-RU" sz="2800" dirty="0" err="1"/>
              <a:t>самоповреждающему</a:t>
            </a:r>
            <a:r>
              <a:rPr lang="ru-RU" sz="2800" dirty="0"/>
              <a:t> поведению.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630354"/>
            <a:ext cx="53607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ТРЕТИЧНАЯ ПРОФИЛАКТИКА </a:t>
            </a:r>
          </a:p>
        </p:txBody>
      </p:sp>
    </p:spTree>
    <p:extLst>
      <p:ext uri="{BB962C8B-B14F-4D97-AF65-F5344CB8AC3E}">
        <p14:creationId xmlns:p14="http://schemas.microsoft.com/office/powerpoint/2010/main" val="35450330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9532" y="188640"/>
            <a:ext cx="8424936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C0099"/>
                </a:solidFill>
              </a:rPr>
              <a:t>Передача сведений о несовершеннолетних, </a:t>
            </a:r>
          </a:p>
          <a:p>
            <a:pPr algn="ctr"/>
            <a:r>
              <a:rPr lang="ru-RU" sz="3200" b="1" dirty="0">
                <a:solidFill>
                  <a:srgbClr val="CC0099"/>
                </a:solidFill>
              </a:rPr>
              <a:t>совершивших суицид, </a:t>
            </a:r>
            <a:r>
              <a:rPr lang="ru-RU" sz="3200" b="1" dirty="0" err="1">
                <a:solidFill>
                  <a:srgbClr val="CC0099"/>
                </a:solidFill>
              </a:rPr>
              <a:t>парасуицид</a:t>
            </a:r>
            <a:endParaRPr lang="ru-RU" sz="3200" b="1" dirty="0">
              <a:solidFill>
                <a:srgbClr val="CC0099"/>
              </a:solidFill>
            </a:endParaRPr>
          </a:p>
          <a:p>
            <a:pPr algn="just"/>
            <a:r>
              <a:rPr lang="ru-RU" sz="2400" dirty="0"/>
              <a:t>	</a:t>
            </a:r>
          </a:p>
          <a:p>
            <a:pPr algn="just"/>
            <a:r>
              <a:rPr lang="ru-RU" sz="2400" dirty="0"/>
              <a:t>	При получении информации о факте </a:t>
            </a:r>
            <a:r>
              <a:rPr lang="ru-RU" sz="2400" dirty="0" err="1"/>
              <a:t>парасуицида</a:t>
            </a:r>
            <a:r>
              <a:rPr lang="ru-RU" sz="2400" dirty="0"/>
              <a:t> (суицида) </a:t>
            </a:r>
            <a:r>
              <a:rPr lang="ru-RU" sz="2400" b="1" dirty="0">
                <a:solidFill>
                  <a:srgbClr val="CC0099"/>
                </a:solidFill>
              </a:rPr>
              <a:t>руководитель учреждения образования незамедлительно сообщает </a:t>
            </a:r>
            <a:r>
              <a:rPr lang="ru-RU" sz="2400" dirty="0"/>
              <a:t>о несчастном случае в управление (отдел) образования, спорта и туризма рай(гор)исполкома, которые в свою очередь информируют главное управление образования облисполкома.</a:t>
            </a:r>
          </a:p>
          <a:p>
            <a:pPr algn="just"/>
            <a:r>
              <a:rPr lang="ru-RU" sz="2400" dirty="0"/>
              <a:t>	</a:t>
            </a:r>
            <a:r>
              <a:rPr lang="ru-RU" sz="2400" b="1" dirty="0">
                <a:solidFill>
                  <a:srgbClr val="CC0099"/>
                </a:solidFill>
              </a:rPr>
              <a:t>Главное управление образования облисполкома в течение рабочего дня с момента получения сообщения</a:t>
            </a:r>
            <a:r>
              <a:rPr lang="ru-RU" sz="2400" dirty="0">
                <a:solidFill>
                  <a:srgbClr val="CC0099"/>
                </a:solidFill>
              </a:rPr>
              <a:t> </a:t>
            </a:r>
            <a:r>
              <a:rPr lang="ru-RU" sz="2400" dirty="0"/>
              <a:t>направляет в Министерство образования Республики Беларусь информацию о </a:t>
            </a:r>
            <a:r>
              <a:rPr lang="ru-RU" sz="2400" dirty="0" err="1"/>
              <a:t>парасуициде</a:t>
            </a:r>
            <a:r>
              <a:rPr lang="ru-RU" sz="2400" dirty="0"/>
              <a:t> (суициде), совершенном несовершеннолетним в области по форме согласно приложению 5.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		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248987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16632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C0099"/>
                </a:solidFill>
              </a:rPr>
              <a:t>ПЕРЕДАЧА СВЕДЕНИЙ О НЕСОВЕРШЕННОЛЕТНИХ, СОВЕРШИВШИХ СУИЦИД, ПАРАСУИЦИД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800419" y="1139547"/>
            <a:ext cx="6984776" cy="571525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4800" b="1" dirty="0"/>
          </a:p>
          <a:p>
            <a:pPr algn="just"/>
            <a:r>
              <a:rPr lang="ru-RU" sz="4800" b="1" dirty="0"/>
              <a:t>	</a:t>
            </a:r>
          </a:p>
          <a:p>
            <a:endParaRPr lang="ru-RU" sz="43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9316"/>
            <a:ext cx="6552728" cy="5747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38562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8520" y="1988840"/>
            <a:ext cx="9001000" cy="2448272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5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актуальных направлениях деятельности педагогического коллектива по профилактике суицидального поведения несовершеннолетних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121612"/>
            <a:ext cx="7956376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1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Учреждение образования </a:t>
            </a:r>
          </a:p>
          <a:p>
            <a:pPr algn="ctr"/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   «Гомельский государственный колледж связи»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kumimoji="0" lang="ru-RU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27984" y="4869160"/>
            <a:ext cx="4464496" cy="1656184"/>
          </a:xfrm>
          <a:prstGeom prst="rect">
            <a:avLst/>
          </a:prstGeom>
          <a:solidFill>
            <a:schemeClr val="tx1">
              <a:lumMod val="75000"/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err="1">
                <a:solidFill>
                  <a:schemeClr val="tx1"/>
                </a:solidFill>
              </a:rPr>
              <a:t>Крятова</a:t>
            </a:r>
            <a:r>
              <a:rPr lang="ru-RU" sz="2000" b="1" dirty="0">
                <a:solidFill>
                  <a:schemeClr val="tx1"/>
                </a:solidFill>
              </a:rPr>
              <a:t> Ольга Николаевна,</a:t>
            </a:r>
          </a:p>
          <a:p>
            <a:r>
              <a:rPr lang="ru-RU" sz="2000" dirty="0">
                <a:solidFill>
                  <a:schemeClr val="tx1"/>
                </a:solidFill>
              </a:rPr>
              <a:t>заместитель директора по учебно-воспитательной работе УО «Гомельский государственный колледж связи»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F364B75-B2CB-42A9-87B2-496D1A34EC75}"/>
              </a:ext>
            </a:extLst>
          </p:cNvPr>
          <p:cNvPicPr/>
          <p:nvPr/>
        </p:nvPicPr>
        <p:blipFill rotWithShape="1">
          <a:blip r:embed="rId2"/>
          <a:srcRect l="59798"/>
          <a:stretch/>
        </p:blipFill>
        <p:spPr bwMode="auto">
          <a:xfrm>
            <a:off x="8111" y="0"/>
            <a:ext cx="2115617" cy="15567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16444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31992" y="97468"/>
            <a:ext cx="91244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	</a:t>
            </a:r>
            <a:r>
              <a:rPr lang="ru-RU" sz="2800" b="1" dirty="0">
                <a:solidFill>
                  <a:srgbClr val="CC0099"/>
                </a:solidFill>
              </a:rPr>
              <a:t>Нормативные правовые документы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22449" y="836713"/>
            <a:ext cx="8118644" cy="5748560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400" dirty="0"/>
              <a:t>	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692696"/>
            <a:ext cx="8118644" cy="5780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95300" algn="just">
              <a:lnSpc>
                <a:spcPct val="115000"/>
              </a:lnSpc>
              <a:spcAft>
                <a:spcPts val="0"/>
              </a:spcAft>
            </a:pPr>
            <a:r>
              <a:rPr lang="ru-RU" sz="1900" dirty="0">
                <a:ea typeface="Times New Roman"/>
              </a:rPr>
              <a:t>постановление Министерства здравоохранения Республики Беларусь, Министерства образования Республики Беларусь и Министерства внутренних дел Республики Беларусь от 15.01.2019 №7/5/13 «Об утверждении Инструкции о порядке действий работников учреждений образования, здравоохранения и сотрудников органов внутренних дел при выявлении факторов риска суицидальных действий у несовершеннолетних»;</a:t>
            </a:r>
            <a:endParaRPr lang="ru-RU" sz="1900" dirty="0">
              <a:ea typeface="Arial"/>
            </a:endParaRPr>
          </a:p>
          <a:p>
            <a:pPr indent="495300" algn="just">
              <a:lnSpc>
                <a:spcPct val="115000"/>
              </a:lnSpc>
              <a:spcAft>
                <a:spcPts val="0"/>
              </a:spcAft>
            </a:pPr>
            <a:r>
              <a:rPr lang="ru-RU" sz="1900" dirty="0">
                <a:ea typeface="Times New Roman"/>
              </a:rPr>
              <a:t>комплекс мер по совершенствованию работы по своевременному выявлению факторов риска суицидальных действий несовершеннолетних, оказанию им надлежащей психологической и (или) психиатрической помощи, утвержденный протоколом заседания Национальной комиссии по правам ребенка от 23 сентября 2021 года; </a:t>
            </a:r>
            <a:endParaRPr lang="ru-RU" sz="1900" dirty="0">
              <a:ea typeface="Arial"/>
            </a:endParaRPr>
          </a:p>
          <a:p>
            <a:pPr indent="495300" algn="just">
              <a:lnSpc>
                <a:spcPct val="115000"/>
              </a:lnSpc>
              <a:spcAft>
                <a:spcPts val="0"/>
              </a:spcAft>
            </a:pPr>
            <a:r>
              <a:rPr lang="ru-RU" sz="1900" dirty="0">
                <a:ea typeface="Times New Roman"/>
              </a:rPr>
              <a:t>алгоритм действий работников учреждений образования, здравоохранения и органов внутренних дел при выявлении несовершеннолетних, склонных к </a:t>
            </a:r>
            <a:r>
              <a:rPr lang="ru-RU" sz="1900" dirty="0" err="1">
                <a:ea typeface="Times New Roman"/>
              </a:rPr>
              <a:t>суицидоопасному</a:t>
            </a:r>
            <a:r>
              <a:rPr lang="ru-RU" sz="1900" dirty="0">
                <a:ea typeface="Times New Roman"/>
              </a:rPr>
              <a:t> поведению (письмо Министерства здравоохранения от 05.12.2017 №3-1-15/5246).</a:t>
            </a:r>
            <a:endParaRPr lang="ru-RU" sz="1900" dirty="0">
              <a:effectLst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8478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62237" y="280910"/>
            <a:ext cx="91244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	</a:t>
            </a:r>
            <a:r>
              <a:rPr lang="ru-RU" sz="2800" b="1" dirty="0">
                <a:solidFill>
                  <a:srgbClr val="CC0099"/>
                </a:solidFill>
              </a:rPr>
              <a:t>Нормативные правовые документы,</a:t>
            </a:r>
          </a:p>
          <a:p>
            <a:pPr algn="ctr"/>
            <a:r>
              <a:rPr lang="ru-RU" sz="2800" b="1" dirty="0">
                <a:solidFill>
                  <a:srgbClr val="CC0099"/>
                </a:solidFill>
              </a:rPr>
              <a:t> утратившие силу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22449" y="836713"/>
            <a:ext cx="8118644" cy="5748560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400" dirty="0"/>
              <a:t>	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55577" y="1340768"/>
            <a:ext cx="7488831" cy="5162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highlight>
                  <a:srgbClr val="FFFFFF"/>
                </a:highlight>
                <a:ea typeface="Times New Roman"/>
              </a:rPr>
              <a:t>письмо Министерства образования Республики Беларусь от 09.09.2009 № 12-02-12/4114/</a:t>
            </a:r>
            <a:r>
              <a:rPr lang="ru-RU" dirty="0" err="1">
                <a:highlight>
                  <a:srgbClr val="FFFFFF"/>
                </a:highlight>
                <a:ea typeface="Times New Roman"/>
              </a:rPr>
              <a:t>дс</a:t>
            </a:r>
            <a:r>
              <a:rPr lang="ru-RU" dirty="0">
                <a:highlight>
                  <a:srgbClr val="FFFFFF"/>
                </a:highlight>
                <a:ea typeface="Times New Roman"/>
              </a:rPr>
              <a:t> «О мерах по профилактике суицидов среди детей и подростков»</a:t>
            </a:r>
            <a:r>
              <a:rPr lang="ru-RU" dirty="0">
                <a:ea typeface="Times New Roman"/>
              </a:rPr>
              <a:t>;</a:t>
            </a:r>
            <a:endParaRPr lang="ru-RU" dirty="0">
              <a:ea typeface="Arial"/>
            </a:endParaRPr>
          </a:p>
          <a:p>
            <a:pPr indent="4445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ea typeface="Times New Roman"/>
              </a:rPr>
              <a:t>приложение 5 «Методические рекомендации по организации работы по профилактике суицидального поведения обучающихся и вовлечения детей и подростков в активные деструктивные сообщества и игры» к Инструктивно-методическому письму Министерства образования Республики Беларусь «Особенности организации воспитательной и идеологической работы в учреждениях общего среднего образования в 2017/2018 учебном году»;</a:t>
            </a:r>
          </a:p>
          <a:p>
            <a:pPr indent="444500" algn="just">
              <a:lnSpc>
                <a:spcPct val="115000"/>
              </a:lnSpc>
            </a:pPr>
            <a:r>
              <a:rPr lang="ru-RU" sz="1800" dirty="0">
                <a:ea typeface="Times New Roman"/>
              </a:rPr>
              <a:t>постановление Министерства образования Республики Беларусь от 25.07.2011 №116 «Об утверждении Положения о социально-педагогической и психологической службе учреждения образования»</a:t>
            </a:r>
            <a:endParaRPr lang="ru-RU" sz="1800" dirty="0">
              <a:ea typeface="Arial"/>
            </a:endParaRPr>
          </a:p>
          <a:p>
            <a:pPr indent="444500" algn="just">
              <a:lnSpc>
                <a:spcPct val="115000"/>
              </a:lnSpc>
              <a:spcAft>
                <a:spcPts val="0"/>
              </a:spcAft>
            </a:pPr>
            <a:endParaRPr lang="ru-RU" dirty="0">
              <a:effectLst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6815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016411"/>
              </p:ext>
            </p:extLst>
          </p:nvPr>
        </p:nvGraphicFramePr>
        <p:xfrm>
          <a:off x="251520" y="332656"/>
          <a:ext cx="8496944" cy="5940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6877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712053641"/>
              </p:ext>
            </p:extLst>
          </p:nvPr>
        </p:nvGraphicFramePr>
        <p:xfrm>
          <a:off x="9525" y="188640"/>
          <a:ext cx="9144000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0626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685774" y="332656"/>
            <a:ext cx="3772451" cy="432048"/>
          </a:xfrm>
          <a:prstGeom prst="rect">
            <a:avLst/>
          </a:prstGeom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rgbClr val="CC0099"/>
                </a:solidFill>
                <a:effectLst/>
                <a:latin typeface="+mn-lt"/>
              </a:rPr>
              <a:t>Профилактика</a:t>
            </a:r>
            <a:endParaRPr lang="ru-RU" sz="3200" u="sng" dirty="0">
              <a:solidFill>
                <a:srgbClr val="CC0099"/>
              </a:solidFill>
              <a:effectLst/>
              <a:latin typeface="+mn-lt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57158" y="1772816"/>
            <a:ext cx="8229600" cy="331236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2" name="Овал 1"/>
          <p:cNvSpPr/>
          <p:nvPr/>
        </p:nvSpPr>
        <p:spPr>
          <a:xfrm>
            <a:off x="364763" y="1124744"/>
            <a:ext cx="8335238" cy="5184576"/>
          </a:xfrm>
          <a:prstGeom prst="ellipse">
            <a:avLst/>
          </a:prstGeom>
          <a:solidFill>
            <a:schemeClr val="accent1">
              <a:lumMod val="60000"/>
              <a:lumOff val="40000"/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1331640" y="2276872"/>
            <a:ext cx="6264696" cy="4032448"/>
          </a:xfrm>
          <a:prstGeom prst="ellipse">
            <a:avLst/>
          </a:prstGeom>
          <a:solidFill>
            <a:schemeClr val="accent1">
              <a:lumMod val="60000"/>
              <a:lumOff val="40000"/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2332932" y="3573016"/>
            <a:ext cx="4464497" cy="2736304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87824" y="1318103"/>
            <a:ext cx="3096344" cy="7920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C0099"/>
                </a:solidFill>
              </a:rPr>
              <a:t>Первичная (общая)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77048" y="2830271"/>
            <a:ext cx="2376264" cy="5760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C0099"/>
                </a:solidFill>
              </a:rPr>
              <a:t>Вторичная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85060" y="4494225"/>
            <a:ext cx="2160240" cy="5555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C0099"/>
                </a:solidFill>
              </a:rPr>
              <a:t>Третичная</a:t>
            </a:r>
          </a:p>
        </p:txBody>
      </p:sp>
    </p:spTree>
    <p:extLst>
      <p:ext uri="{BB962C8B-B14F-4D97-AF65-F5344CB8AC3E}">
        <p14:creationId xmlns:p14="http://schemas.microsoft.com/office/powerpoint/2010/main" val="56908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45045018"/>
              </p:ext>
            </p:extLst>
          </p:nvPr>
        </p:nvGraphicFramePr>
        <p:xfrm>
          <a:off x="467544" y="1"/>
          <a:ext cx="8280920" cy="6559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0762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293474761"/>
              </p:ext>
            </p:extLst>
          </p:nvPr>
        </p:nvGraphicFramePr>
        <p:xfrm>
          <a:off x="395536" y="260648"/>
          <a:ext cx="8229600" cy="5847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166650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3092</TotalTime>
  <Words>1007</Words>
  <Application>Microsoft Office PowerPoint</Application>
  <PresentationFormat>Экран (4:3)</PresentationFormat>
  <Paragraphs>234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Аспект</vt:lpstr>
      <vt:lpstr>    Об актуальных направлениях деятельности педагогического коллектива по профилактике суицидального поведения несовершеннолетних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Об актуальных направлениях деятельности педагогического коллектива по профилактике суицидального поведения несовершеннолетних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Эффективные методы дисциплинарного воздействия</dc:title>
  <dc:creator>PC</dc:creator>
  <cp:lastModifiedBy>User</cp:lastModifiedBy>
  <cp:revision>271</cp:revision>
  <cp:lastPrinted>2021-12-03T07:59:43Z</cp:lastPrinted>
  <dcterms:created xsi:type="dcterms:W3CDTF">2020-11-27T09:28:44Z</dcterms:created>
  <dcterms:modified xsi:type="dcterms:W3CDTF">2023-01-30T06:21:48Z</dcterms:modified>
</cp:coreProperties>
</file>