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7" r:id="rId9"/>
    <p:sldId id="268" r:id="rId10"/>
    <p:sldId id="273" r:id="rId11"/>
    <p:sldId id="274" r:id="rId12"/>
    <p:sldId id="271" r:id="rId13"/>
    <p:sldId id="269" r:id="rId14"/>
    <p:sldId id="264" r:id="rId15"/>
    <p:sldId id="265" r:id="rId16"/>
    <p:sldId id="26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9E1E9B-85E7-4A21-B010-EEB5BF97E2E6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CAA18C-D3ED-4959-B37B-3F00DC287C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penza-press.ru/uploads/news/2015/7_2015/pedso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14554"/>
            <a:ext cx="7429552" cy="383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1700" y="571481"/>
            <a:ext cx="59864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Визитная</a:t>
            </a:r>
          </a:p>
          <a:p>
            <a:pPr algn="ctr"/>
            <a:r>
              <a:rPr lang="ru-RU" sz="8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карточка</a:t>
            </a:r>
            <a:endParaRPr lang="ru-RU" sz="8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759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Криштапович Ирина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Ромуальдовна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ГПД,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дефектолог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высшее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Люблинский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университет в1993 году</a:t>
            </a: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прошла курсы переподготовки по специальности «Дефектология» </a:t>
            </a:r>
          </a:p>
          <a:p>
            <a:pPr>
              <a:lnSpc>
                <a:spcPct val="115000"/>
              </a:lnSpc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при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ГрИПК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в 2004 году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работы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28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категория первая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курсы при  ГУО «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ГрОИПО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  по теме «Современные воспитательные технологии организации образовательного процесса в группе продлённого дня»  – февраль,  2020 год,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свидетельство от 22.02.2020 №3464762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Мещанская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Тереса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Леоновна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ГПД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среднее специальное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</a:t>
            </a:r>
            <a:r>
              <a:rPr lang="ru-RU" sz="2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Волковысское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педагогическое училище 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в 1987 году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работы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34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категория первая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курсы при ГУО «</a:t>
            </a:r>
            <a:r>
              <a:rPr lang="ru-RU" sz="2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ГрОИПО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» по теме «Формирование </a:t>
            </a:r>
            <a:r>
              <a:rPr lang="ru-RU" sz="2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метапредметных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компетенций на уроках в начальной школе» - 2019 год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свидетельство от 21.12.2019 №3483520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Рожиц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Люцина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Станиславовна, 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61011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высшее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ГрГУ в1981 году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работы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40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категория высшая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курсы при ГУО «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ГрОИРО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 по теме «Развитие профессиональных компетенций учителя начальных классов – как условие их профессиональной самореализации» - январь, 2021 год,   свидетельство  от  23.01. 2021 № 3690810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Почётная грамота  Гродненского районного исполнительного комитета (приказ от 21.11.2019 №764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Янулевич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Гражина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Тадеушевна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дефектолог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7203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высшее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Белостокский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университет в 1998 году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прошла курсы переподготовки по специальности «Дефектология» 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при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ГрИПК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в 2003 году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работы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34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категория первая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курсы  ГУО «АПО»   по теме «Специфика  содержания и организации работы с учащимися с особенностями психофизического развития  в условиях пункта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– логопедической помощи» - ноябрь, 2019,  свидетельство от 15.11.2019 №3276588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Темы по самообразованию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1722825"/>
              </p:ext>
            </p:extLst>
          </p:nvPr>
        </p:nvGraphicFramePr>
        <p:xfrm>
          <a:off x="539552" y="1052736"/>
          <a:ext cx="8208912" cy="5382705"/>
        </p:xfrm>
        <a:graphic>
          <a:graphicData uri="http://schemas.openxmlformats.org/drawingml/2006/table">
            <a:tbl>
              <a:tblPr firstRow="1" firstCol="1" bandRow="1"/>
              <a:tblGrid>
                <a:gridCol w="2052228"/>
                <a:gridCol w="6156684"/>
              </a:tblGrid>
              <a:tr h="510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Гайлюнас</a:t>
                      </a:r>
                      <a:r>
                        <a:rPr lang="ru-RU" sz="16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М.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дидактических игр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уроках русского языка для развития памяти и воображения младших школьников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Граевская</a:t>
                      </a:r>
                      <a:r>
                        <a:rPr lang="ru-RU" sz="16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Л.Г. 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игровых приёмов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учебных занятиях  как средство повышения познавательной активности младших школьников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68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Заневская</a:t>
                      </a:r>
                      <a:r>
                        <a:rPr lang="ru-RU" sz="16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Т. 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познавательной активности младших школьников через игровую деятельность на уроках русского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языка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Криштапович</a:t>
                      </a:r>
                      <a:r>
                        <a:rPr lang="ru-RU" sz="16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И. 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познавательной деятельности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детей с тяжёлыми нарушениями речи посредством приёмов и методов</a:t>
                      </a: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68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Мещанская Т.Л.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речевой и мыслительной деятельности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младших школьников посредством форм, приёмов и методов на уроках русского языка и литературного чтения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Рожиц  Л. С.     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устойчивого интереса к чтению  у младших школьников посредством использования литературных игр на уроках литературного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85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Янулевич Г. Т. 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Преодоление речевых нарушений у младших школьников с общим недоразвитием речи 2 уровня речевого развити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227" marR="47227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548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Основные направления работы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834880" cy="438912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открытые уроки,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разработки дидактического материала,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применение ИТК в работе педагога,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выступления на МО семинарах, педсоветах,</a:t>
            </a:r>
            <a:endParaRPr lang="ru-RU" sz="28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отчёты по темам самообразования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9218" name="Picture 2" descr="http://1.bp.blogspot.com/-dHw41X2M6wg/Wdzp1oOwheI/AAAAAAAAFgE/USWyrjvZYBsIflOTdVt2I0eQ00XtpniOgCK4BGAYYCw/s1600/%25D0%25B2%25D1%2582%25D0%25BE%25D1%2580%25D0%25BD%25D0%25B8%25D0%25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528392" cy="3402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54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Повышение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профессионального уровня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курсы повышения квалификации,</a:t>
            </a:r>
            <a:endParaRPr lang="ru-RU" sz="20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семинары, педсоветы,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применение ИТК,</a:t>
            </a:r>
            <a:endParaRPr lang="ru-RU" sz="28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работа по самообразованию, </a:t>
            </a:r>
            <a:endParaRPr lang="ru-RU" sz="20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обмен опытом, </a:t>
            </a:r>
            <a:endParaRPr lang="ru-RU" sz="20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/>
                <a:ea typeface="Calibri"/>
              </a:rPr>
              <a:t>обобщения опыта работы</a:t>
            </a:r>
            <a:endParaRPr lang="ru-RU" dirty="0"/>
          </a:p>
        </p:txBody>
      </p:sp>
      <p:pic>
        <p:nvPicPr>
          <p:cNvPr id="8194" name="Picture 2" descr="https://slavlnr.su/uploads/posts/2019-04/1556629309_seminar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1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ученик\AppData\Local\Microsoft\Windows\Temporary Internet Files\Content.IE5\X3B15VO7\MP900449038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643734" cy="434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5979">
            <a:off x="457200" y="500042"/>
            <a:ext cx="7758138" cy="464347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b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218" y="620688"/>
            <a:ext cx="7533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ГУО «Сопоцкинская средняя школа»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D:\Desktop\VipTalisman36_FdE70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4214842" cy="3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2" y="1928802"/>
            <a:ext cx="3829048" cy="41434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7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Методическое объединение</a:t>
            </a:r>
            <a:endParaRPr lang="ru-RU" sz="7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7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учителей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7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начальных классов, </a:t>
            </a:r>
            <a:endParaRPr lang="ru-RU" sz="7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7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учителей – дефектологов, </a:t>
            </a:r>
            <a:endParaRPr lang="ru-RU" sz="7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7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воспитателей групп продленного дня</a:t>
            </a:r>
            <a:endParaRPr lang="ru-RU" sz="7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51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51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2021/2022 </a:t>
            </a:r>
            <a:r>
              <a:rPr lang="ru-RU" sz="51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учебный год</a:t>
            </a:r>
            <a:endParaRPr lang="ru-RU" sz="51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99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ds05.infourok.ru/uploads/ex/0620/0011cce7-bec6286e/hello_html_1c28d03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4857784" cy="5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3438" y="642918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Чтобы быть хорошим учителем нужно любить то, 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чему учишь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тех,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кого учишь.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AutoShape 2" descr="https://www.culture.ru/storage/images/de17fed64e83dd46e62a4fb4dc40a11c/ed38ce3845636bf4b48c7194e3d3dc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culture.ru/storage/images/de17fed64e83dd46e62a4fb4dc40a11c/ed38ce3845636bf4b48c7194e3d3dc8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culture.ru/storage/images/de17fed64e83dd46e62a4fb4dc40a11c/ed38ce3845636bf4b48c7194e3d3dc8c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2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Методическая тема: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s://i.ytimg.com/vi/OWlUZj6TIkc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6058"/>
            <a:ext cx="4819976" cy="352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35480"/>
            <a:ext cx="4546848" cy="438912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 smtClean="0"/>
              <a:t>Совершенствование профессиональной компетентности </a:t>
            </a:r>
            <a:r>
              <a:rPr lang="ru-RU" dirty="0" smtClean="0"/>
              <a:t> учителей </a:t>
            </a:r>
            <a:r>
              <a:rPr lang="ru-RU" dirty="0" smtClean="0"/>
              <a:t>начальных классов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по </a:t>
            </a:r>
            <a:r>
              <a:rPr lang="ru-RU" dirty="0" smtClean="0"/>
              <a:t>использованию технологии визуализации учебной информации в современном образовательном процессе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99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Цель: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6264696" cy="309634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be-BY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be-BY" sz="2800" dirty="0" smtClean="0">
                <a:effectLst/>
                <a:latin typeface="Times New Roman"/>
                <a:ea typeface="Calibri"/>
                <a:cs typeface="Times New Roman"/>
              </a:rPr>
              <a:t>Создание условий для постоянного совершенствования деятельности педагогов в соответствии с требованиямисовременных достижений науки и практики, развитие педагогического творчества и </a:t>
            </a:r>
            <a:r>
              <a:rPr lang="be-BY" sz="2800" dirty="0" smtClean="0">
                <a:effectLst/>
                <a:latin typeface="Times New Roman"/>
                <a:ea typeface="Calibri"/>
              </a:rPr>
              <a:t>профессионального мастерства.</a:t>
            </a:r>
            <a:endParaRPr lang="ru-RU" sz="2800" dirty="0"/>
          </a:p>
        </p:txBody>
      </p:sp>
      <p:pic>
        <p:nvPicPr>
          <p:cNvPr id="6146" name="Picture 2" descr="https://gemchyjinka.ru/wp-content/uploads/2015/06/0_828ac_dca4804f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7199511" cy="33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16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Состав МО</a:t>
            </a:r>
            <a:r>
              <a:rPr lang="be-BY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be-BY" sz="2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be-BY" sz="2800" dirty="0" smtClean="0">
                <a:effectLst/>
                <a:latin typeface="Times New Roman"/>
                <a:ea typeface="Calibri"/>
                <a:cs typeface="Times New Roman"/>
              </a:rPr>
              <a:t>5 </a:t>
            </a:r>
            <a:r>
              <a:rPr lang="be-BY" sz="2800" dirty="0" smtClean="0">
                <a:effectLst/>
                <a:latin typeface="Times New Roman"/>
                <a:ea typeface="Calibri"/>
                <a:cs typeface="Times New Roman"/>
              </a:rPr>
              <a:t>учителей начальных классов,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be-BY" sz="28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be-BY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учителя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дефектолога;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образование: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высшее – 6 педагогов,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                     среднее специальное – 1 педагог;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категория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:     высшая – 2 педагога,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                     первая – 5 педагогов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71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Гайлюнас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Генриховна,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ГПД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0005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высшее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ГрГУ в 1997 году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стаж работы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24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года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категория первая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курсы при  ГУО «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ГрОИПО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 по теме «Развитие профессиональных компетенций учителя начальных классов – как условие их профессиональной самореализации»  - февраль, 2021 год, свидетельство от 13.02.2021 №3787102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Граевская Лилия Генриховна,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 классов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5771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высшее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ГрГУ в 1991 году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работы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30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лет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категория высшая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прошла курсы при  ГУО «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ГрОИПО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  по теме «Современные образовательные технологии на 1 ступени обучения: цели, содержание, способы реализации» - сентябрь, 2020 год, свидетельство от 19.09.2020  № 3633795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Заневская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Марьяновна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ГПД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высшее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окончила БГТУ им. М.Танка в 2004 году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стаж работы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20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лет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категория первая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курсы при  ГУО «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ГрОИПО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  по теме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«Формирование исследовательских умений учащихся на 1 ступени общего среднего образования»  февраль - март,  2022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год, свидетельство от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01.04.2022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549</TotalTime>
  <Words>653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Методическая тема:</vt:lpstr>
      <vt:lpstr>Цель:</vt:lpstr>
      <vt:lpstr>Состав МО: </vt:lpstr>
      <vt:lpstr>Гайлюнас Марина Генриховна,  учитель начальных классов,  воспитатель ГПД</vt:lpstr>
      <vt:lpstr>Граевская Лилия Генриховна,  учитель начальных  классов</vt:lpstr>
      <vt:lpstr>Заневская Татьяна Марьяновна,  учитель начальных классов,  воспитатель ГПД</vt:lpstr>
      <vt:lpstr>Криштапович Ирина Ромуальдовна,  воспитатель ГПД,  учитель - дефектолог</vt:lpstr>
      <vt:lpstr>Мещанская Тереса Леоновна,  учитель начальных классов,  воспитатель ГПД</vt:lpstr>
      <vt:lpstr>Рожиц Люцина Станиславовна,   учитель начальных классов</vt:lpstr>
      <vt:lpstr>Янулевич Гражина Тадеушевна,  учитель - дефектолог</vt:lpstr>
      <vt:lpstr>Темы по самообразованию</vt:lpstr>
      <vt:lpstr>Основные направления работы</vt:lpstr>
      <vt:lpstr>Повышение  профессионального уровня</vt:lpstr>
      <vt:lpstr>Благодарим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230</cp:revision>
  <dcterms:created xsi:type="dcterms:W3CDTF">2021-04-12T10:50:48Z</dcterms:created>
  <dcterms:modified xsi:type="dcterms:W3CDTF">2010-05-08T05:28:21Z</dcterms:modified>
</cp:coreProperties>
</file>