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886728" cy="29289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 </a:t>
            </a:r>
            <a:br>
              <a:rPr lang="ru-RU" dirty="0" smtClean="0"/>
            </a:br>
            <a:r>
              <a:rPr lang="ru-RU" dirty="0" smtClean="0"/>
              <a:t>к музыкальному часу </a:t>
            </a:r>
            <a:br>
              <a:rPr lang="ru-RU" dirty="0" smtClean="0"/>
            </a:br>
            <a:r>
              <a:rPr lang="ru-RU" dirty="0" smtClean="0"/>
              <a:t>в группе продленного дня </a:t>
            </a:r>
            <a:br>
              <a:rPr lang="ru-RU" dirty="0" smtClean="0"/>
            </a:br>
            <a:r>
              <a:rPr lang="ru-RU" dirty="0" smtClean="0"/>
              <a:t>для 1 класса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ghostbuster\Desktop\nastroeniya-49faf1d71b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9144000" cy="607223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44" y="1357298"/>
            <a:ext cx="5000660" cy="19476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«О </a:t>
            </a:r>
            <a:r>
              <a:rPr lang="ru-RU" dirty="0" smtClean="0"/>
              <a:t>весне и о тебе»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Музыка В.Голикова</a:t>
            </a:r>
          </a:p>
          <a:p>
            <a:pPr>
              <a:buNone/>
            </a:pPr>
            <a:r>
              <a:rPr lang="ru-RU" dirty="0" smtClean="0"/>
              <a:t>Слова </a:t>
            </a:r>
            <a:r>
              <a:rPr lang="ru-RU" dirty="0" err="1" smtClean="0"/>
              <a:t>Ю.Полухина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Разучиваем новую песню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куплет</a:t>
            </a:r>
            <a:endParaRPr lang="ru-RU" dirty="0"/>
          </a:p>
        </p:txBody>
      </p:sp>
      <p:pic>
        <p:nvPicPr>
          <p:cNvPr id="6146" name="Picture 2" descr="C:\Users\ghostbuster\Desktop\kartinkiovesne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588" y="0"/>
            <a:ext cx="5286412" cy="6872336"/>
          </a:xfrm>
          <a:prstGeom prst="rect">
            <a:avLst/>
          </a:prstGeom>
          <a:noFill/>
        </p:spPr>
      </p:pic>
      <p:pic>
        <p:nvPicPr>
          <p:cNvPr id="6148" name="Picture 4" descr="C:\Users\ghostbuster\Desktop\unn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28736"/>
            <a:ext cx="3919544" cy="3919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725470"/>
          </a:xfrm>
        </p:spPr>
        <p:txBody>
          <a:bodyPr/>
          <a:lstStyle/>
          <a:p>
            <a:pPr algn="r"/>
            <a:r>
              <a:rPr lang="ru-RU" dirty="0" smtClean="0"/>
              <a:t>Припев</a:t>
            </a:r>
            <a:endParaRPr lang="ru-RU" dirty="0"/>
          </a:p>
        </p:txBody>
      </p:sp>
      <p:pic>
        <p:nvPicPr>
          <p:cNvPr id="2055" name="Picture 7" descr="C:\Users\ghostbuster\Desktop\35e6b64b1112d3154f63326bd1ed66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928670"/>
            <a:ext cx="8001056" cy="58899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ghostbuster\Desktop\88421299_3330929_999best9-1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750051"/>
            <a:ext cx="8143932" cy="6107949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58204" cy="989034"/>
          </a:xfrm>
        </p:spPr>
        <p:txBody>
          <a:bodyPr/>
          <a:lstStyle/>
          <a:p>
            <a:pPr algn="r"/>
            <a:r>
              <a:rPr lang="ru-RU" dirty="0" smtClean="0"/>
              <a:t>2 </a:t>
            </a:r>
            <a:r>
              <a:rPr lang="ru-RU" dirty="0" smtClean="0"/>
              <a:t>куплет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725470"/>
          </a:xfrm>
        </p:spPr>
        <p:txBody>
          <a:bodyPr/>
          <a:lstStyle/>
          <a:p>
            <a:pPr algn="r"/>
            <a:r>
              <a:rPr lang="ru-RU" dirty="0" smtClean="0"/>
              <a:t>Припев</a:t>
            </a:r>
            <a:endParaRPr lang="ru-RU" dirty="0"/>
          </a:p>
        </p:txBody>
      </p:sp>
      <p:pic>
        <p:nvPicPr>
          <p:cNvPr id="7170" name="Picture 2" descr="C:\Users\ghostbuster\Desktop\detskie-kar11tinki-vesny-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08"/>
            <a:ext cx="9144000" cy="55744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 smtClean="0"/>
              <a:t>3 </a:t>
            </a:r>
            <a:r>
              <a:rPr lang="ru-RU" dirty="0" smtClean="0"/>
              <a:t>куплет</a:t>
            </a:r>
            <a:endParaRPr lang="ru-RU" dirty="0"/>
          </a:p>
        </p:txBody>
      </p:sp>
      <p:pic>
        <p:nvPicPr>
          <p:cNvPr id="3076" name="Picture 4" descr="C:\Users\ghostbuster\Desktop\лор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041130"/>
            <a:ext cx="6643734" cy="5816869"/>
          </a:xfrm>
          <a:prstGeom prst="rect">
            <a:avLst/>
          </a:prstGeom>
          <a:noFill/>
        </p:spPr>
      </p:pic>
      <p:pic>
        <p:nvPicPr>
          <p:cNvPr id="3078" name="Picture 6" descr="C:\Users\ghostbuster\Desktop\imageвввв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57422" cy="294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725470"/>
          </a:xfrm>
        </p:spPr>
        <p:txBody>
          <a:bodyPr/>
          <a:lstStyle/>
          <a:p>
            <a:pPr algn="r"/>
            <a:r>
              <a:rPr lang="ru-RU" dirty="0" smtClean="0"/>
              <a:t>Припев</a:t>
            </a:r>
            <a:endParaRPr lang="ru-RU" dirty="0"/>
          </a:p>
        </p:txBody>
      </p:sp>
      <p:pic>
        <p:nvPicPr>
          <p:cNvPr id="1029" name="Picture 5" descr="C:\Users\ghostbuster\Desktop\детские-загадки-про-весну-628x4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953013"/>
            <a:ext cx="8501122" cy="56042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25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Презентация  к музыкальному часу  в группе продленного дня  для 1 класса</vt:lpstr>
      <vt:lpstr>Разучиваем новую песню</vt:lpstr>
      <vt:lpstr>1 куплет</vt:lpstr>
      <vt:lpstr>Припев</vt:lpstr>
      <vt:lpstr>2 куплет</vt:lpstr>
      <vt:lpstr>Припев</vt:lpstr>
      <vt:lpstr>3 куплет</vt:lpstr>
      <vt:lpstr>Припев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музыкальному часу  в группе продленного дня  для 1 класса</dc:title>
  <dc:creator>ghostbuster</dc:creator>
  <cp:lastModifiedBy>Лена-PC</cp:lastModifiedBy>
  <cp:revision>11</cp:revision>
  <dcterms:created xsi:type="dcterms:W3CDTF">2022-04-02T16:13:45Z</dcterms:created>
  <dcterms:modified xsi:type="dcterms:W3CDTF">2022-04-03T12:03:39Z</dcterms:modified>
</cp:coreProperties>
</file>