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57" r:id="rId4"/>
    <p:sldId id="258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8" r:id="rId15"/>
    <p:sldId id="277" r:id="rId16"/>
    <p:sldId id="276" r:id="rId17"/>
    <p:sldId id="275" r:id="rId18"/>
    <p:sldId id="267" r:id="rId19"/>
    <p:sldId id="279" r:id="rId20"/>
    <p:sldId id="286" r:id="rId21"/>
    <p:sldId id="285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E080A-3F35-4C5E-8208-F0C2BBF05C19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A2C56-0D28-4B10-AACC-8EC3C04E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гостях у сказки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Лиса</a:t>
            </a:r>
            <a:r>
              <a:rPr lang="ru-RU" baseline="0" dirty="0" smtClean="0"/>
              <a:t> и заяц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Загадка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600" b="1" dirty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A2C56-0D28-4B10-AACC-8EC3C04E5F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AC41-2953-4011-BA76-9AFFFB6CE38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E51A-E0BB-492D-82EE-998226B4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file:///C:\Users\&#1045;&#1083;&#1077;&#1085;&#1072;%20&#1048;&#1074;&#1072;&#1085;&#1086;&#1074;&#1085;&#1072;\Desktop\&#1053;&#1086;&#1074;&#1072;&#1103;%20&#1087;&#1072;&#1087;&#1082;&#1072;%20(2)\V-gostyah-u-Skazki33-Esli-vy-ne-tak-uzh-boites_-Koscheya(muzofon.com).mp3" TargetMode="External"/><Relationship Id="rId1" Type="http://schemas.openxmlformats.org/officeDocument/2006/relationships/audio" Target="file:///E:\V-gostyah-u-Skazki33-Esli-vy-ne-tak-uzh-boites_-Koscheya(muzofon.com)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0.liveinternet.ru/images/attach/c/0/34/150/34150127_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224.imageshack.us/img224/8795/11869413544if0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reelance.ru/img/portfolio/big/20563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2.xml"/><Relationship Id="rId18" Type="http://schemas.openxmlformats.org/officeDocument/2006/relationships/hyperlink" Target="&#1053;&#1086;&#1074;&#1072;&#1103;%20&#1087;&#1072;&#1087;&#1082;&#1072;%20(2)/Detskie_pesenki-Pesnja_Krasnoi_SHapochki.mp3" TargetMode="External"/><Relationship Id="rId26" Type="http://schemas.openxmlformats.org/officeDocument/2006/relationships/slide" Target="slide21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hyperlink" Target="&#1053;&#1086;&#1074;&#1072;&#1103;%20&#1087;&#1072;&#1087;&#1082;&#1072;%20(2)/Detskie_pesenki-Ne_hodite_v_Afriku_guljat_.mp3" TargetMode="External"/><Relationship Id="rId25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hyperlink" Target="&#1053;&#1086;&#1074;&#1072;&#1103;%20&#1087;&#1072;&#1087;&#1082;&#1072;%20(2)/620278-8b6ce7d894ea.mp3" TargetMode="External"/><Relationship Id="rId20" Type="http://schemas.openxmlformats.org/officeDocument/2006/relationships/slide" Target="slide14.xml"/><Relationship Id="rId29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5" Type="http://schemas.openxmlformats.org/officeDocument/2006/relationships/slide" Target="slide5.xml"/><Relationship Id="rId15" Type="http://schemas.openxmlformats.org/officeDocument/2006/relationships/hyperlink" Target="&#1053;&#1086;&#1074;&#1072;&#1103;%20&#1087;&#1072;&#1087;&#1082;&#1072;%20(2)/Detskie-pesni-Pesenka-Vinni-Puha(muzofon.com).mp3" TargetMode="External"/><Relationship Id="rId23" Type="http://schemas.openxmlformats.org/officeDocument/2006/relationships/slide" Target="slide17.xml"/><Relationship Id="rId28" Type="http://schemas.openxmlformats.org/officeDocument/2006/relationships/image" Target="../media/image8.png"/><Relationship Id="rId10" Type="http://schemas.openxmlformats.org/officeDocument/2006/relationships/slide" Target="slide9.xml"/><Relationship Id="rId19" Type="http://schemas.openxmlformats.org/officeDocument/2006/relationships/slide" Target="slide13.xml"/><Relationship Id="rId31" Type="http://schemas.openxmlformats.org/officeDocument/2006/relationships/image" Target="../media/image6.png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hyperlink" Target="../&#1087;&#1077;&#1089;&#1085;&#1080;/&#1089;&#1082;&#1072;&#1079;&#1082;&#1080;/Detskie-pesni-Pesenka-Vinni-Puha(muzofon.com).mp3" TargetMode="External"/><Relationship Id="rId22" Type="http://schemas.openxmlformats.org/officeDocument/2006/relationships/slide" Target="slide16.xml"/><Relationship Id="rId27" Type="http://schemas.openxmlformats.org/officeDocument/2006/relationships/slide" Target="slide22.xml"/><Relationship Id="rId30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3;&#1086;&#1074;&#1072;&#1103;%20&#1087;&#1072;&#1087;&#1082;&#1072;%20(2)\V-gostyah-u-Skazki33-Esli-vy-ne-tak-uzh-boites_-Koscheya(muzofon.com).mp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68004270_1292617533_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62363"/>
            <a:ext cx="2689225" cy="3195637"/>
          </a:xfrm>
          <a:prstGeom prst="rect">
            <a:avLst/>
          </a:prstGeom>
          <a:noFill/>
        </p:spPr>
      </p:pic>
      <p:pic>
        <p:nvPicPr>
          <p:cNvPr id="1031" name="Picture 7" descr="C:\Users\User\Desktop\d0b2d0bed0bbd188d0b5d0b1d0bdd18bd0b5-d181d0bad0b0d0b7d0bad0b8-4_-d0bad0bed0bbd0bed0b1d0bed0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2313" y="3376613"/>
            <a:ext cx="77787" cy="104775"/>
          </a:xfrm>
          <a:prstGeom prst="rect">
            <a:avLst/>
          </a:prstGeom>
          <a:noFill/>
        </p:spPr>
      </p:pic>
      <p:pic>
        <p:nvPicPr>
          <p:cNvPr id="1037" name="Picture 13" descr="C:\Users\User\Desktop\Новая папка\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836712"/>
            <a:ext cx="1296144" cy="121513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419872" y="4057233"/>
            <a:ext cx="49375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гостях у сказки</a:t>
            </a:r>
            <a:endParaRPr lang="ru-RU" sz="8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-gostyah-u-Skazki33-Esli-vy-ne-tak-uzh-boites_-Kosche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Рисунок 10" descr="bestgif.narod.ru_583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2060848"/>
            <a:ext cx="11557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V-gostyah-u-Skazki33-Esli-vy-ne-tak-uzh-boites_-Koschey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1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6007894"/>
            <a:ext cx="2664296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Узнай сказку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 картине 3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00392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1250927747_f_48ff0e9b210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87424"/>
            <a:ext cx="9144000" cy="756084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252792" y="65063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088559"/>
            <a:ext cx="2969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Морозко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0"/>
            <a:ext cx="3106688" cy="63408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Узнай сказку по картине 4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100392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908720"/>
            <a:ext cx="2255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Репка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53046"/>
            <a:ext cx="4176464" cy="111775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Узнай сказку по картине 5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100392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589240"/>
            <a:ext cx="6367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002060"/>
                </a:solidFill>
                <a:latin typeface="Arial Black" pitchFamily="34" charset="0"/>
              </a:rPr>
              <a:t>Зайкина</a:t>
            </a: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 избушка</a:t>
            </a:r>
            <a:endParaRPr lang="ru-RU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60648"/>
            <a:ext cx="2746648" cy="115699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Сказки –перевёртыши-1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0"/>
            <a:ext cx="6192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Царевна - индюшка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34" descr="http://viki.rdf.ru/media/viki/upload/preview/ska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782713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602700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Царевна - лягушка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Сказки –перевёртыши-2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3 из 971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064896" cy="479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5949280"/>
            <a:ext cx="583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«По щучьему велению»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66"/>
                </a:solidFill>
              </a:rPr>
              <a:t>«По собачьему велению</a:t>
            </a:r>
            <a:r>
              <a:rPr lang="ru-RU" b="1" i="1" dirty="0" smtClean="0">
                <a:solidFill>
                  <a:srgbClr val="FF0066"/>
                </a:solidFill>
              </a:rPr>
              <a:t>»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548680"/>
            <a:ext cx="2602632" cy="72008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Сказки –перевёртыши-3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789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«Сестрица </a:t>
            </a:r>
            <a:r>
              <a:rPr lang="ru-RU" sz="3200" b="1" dirty="0" err="1" smtClean="0">
                <a:solidFill>
                  <a:srgbClr val="002060"/>
                </a:solidFill>
              </a:rPr>
              <a:t>Аленушка</a:t>
            </a:r>
            <a:r>
              <a:rPr lang="ru-RU" sz="3200" b="1" dirty="0" smtClean="0">
                <a:solidFill>
                  <a:srgbClr val="002060"/>
                </a:solidFill>
              </a:rPr>
              <a:t> и братец Никитушка»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i-main-pic" descr="Картинка 64 из 9712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676875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211669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«Сестрица </a:t>
            </a:r>
            <a:r>
              <a:rPr lang="ru-RU" sz="3600" b="1" dirty="0" err="1" smtClean="0">
                <a:solidFill>
                  <a:srgbClr val="002060"/>
                </a:solidFill>
              </a:rPr>
              <a:t>Аленушка</a:t>
            </a:r>
            <a:r>
              <a:rPr lang="ru-RU" sz="3600" b="1" dirty="0" smtClean="0">
                <a:solidFill>
                  <a:srgbClr val="002060"/>
                </a:solidFill>
              </a:rPr>
              <a:t> и братец Иванушка»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12101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Сказки –перевёртыши-4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76672"/>
            <a:ext cx="5472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Миша и медведь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i-main-pic" descr="Картинка 2 из 64000">
            <a:hlinkClick r:id="rId3" tgtFrame="_blank"/>
          </p:cNvPr>
          <p:cNvPicPr/>
          <p:nvPr/>
        </p:nvPicPr>
        <p:blipFill>
          <a:blip r:embed="rId4" cstate="print"/>
          <a:srcRect l="9231" t="6250" r="10768" b="6250"/>
          <a:stretch>
            <a:fillRect/>
          </a:stretch>
        </p:blipFill>
        <p:spPr bwMode="auto">
          <a:xfrm>
            <a:off x="1259632" y="1052736"/>
            <a:ext cx="43577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23928" y="6150114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Маша и медведь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106613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</a:rPr>
              <a:t>Сказки –перевёртыши-5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0"/>
            <a:ext cx="4042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Зойкина избушка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8052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Лиса и заяц или </a:t>
            </a:r>
            <a:r>
              <a:rPr lang="ru-RU" sz="4000" b="1" dirty="0" err="1" smtClean="0">
                <a:solidFill>
                  <a:schemeClr val="tx2"/>
                </a:solidFill>
              </a:rPr>
              <a:t>Зайкина</a:t>
            </a:r>
            <a:r>
              <a:rPr lang="ru-RU" sz="4000" b="1" dirty="0" smtClean="0">
                <a:solidFill>
                  <a:schemeClr val="tx2"/>
                </a:solidFill>
              </a:rPr>
              <a:t> избушка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44a3d963268626acabe9ac17913d04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08720"/>
            <a:ext cx="5760640" cy="496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77812140_img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" y="0"/>
            <a:ext cx="9139306" cy="6865002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84368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79913" y="4941168"/>
            <a:ext cx="1008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956376" y="4581128"/>
            <a:ext cx="940099" cy="1569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b="1" dirty="0" smtClean="0">
                <a:solidFill>
                  <a:srgbClr val="FF0000"/>
                </a:solidFill>
              </a:rPr>
              <a:t>8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1" y="1"/>
          <a:ext cx="9144002" cy="699197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71735"/>
                <a:gridCol w="1357322"/>
                <a:gridCol w="1285885"/>
                <a:gridCol w="1357322"/>
                <a:gridCol w="1357322"/>
                <a:gridCol w="1214416"/>
              </a:tblGrid>
              <a:tr h="1329061">
                <a:tc>
                  <a:txBody>
                    <a:bodyPr/>
                    <a:lstStyle/>
                    <a:p>
                      <a:pPr algn="l"/>
                      <a:endParaRPr lang="ru-RU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      </a:t>
                      </a:r>
                      <a:r>
                        <a:rPr lang="ru-RU" sz="36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Загадки</a:t>
                      </a:r>
                      <a:endParaRPr lang="ru-RU" sz="3600" b="1" i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3" action="ppaction://hlinksldjump"/>
                        </a:rPr>
                        <a:t>1</a:t>
                      </a:r>
                      <a:endParaRPr lang="ru-RU" sz="3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 action="ppaction://hlinksldjump"/>
                        </a:rPr>
                        <a:t>2</a:t>
                      </a:r>
                      <a:endParaRPr lang="ru-RU" sz="3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5" action="ppaction://hlinksldjump"/>
                        </a:rPr>
                        <a:t>3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6" action="ppaction://hlinksldjump"/>
                        </a:rPr>
                        <a:t>4</a:t>
                      </a:r>
                      <a:endParaRPr lang="ru-RU" sz="32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7" action="ppaction://hlinksldjump"/>
                        </a:rPr>
                        <a:t>5</a:t>
                      </a:r>
                      <a:endParaRPr lang="ru-RU" sz="3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41756">
                <a:tc>
                  <a:txBody>
                    <a:bodyPr/>
                    <a:lstStyle/>
                    <a:p>
                      <a:r>
                        <a:rPr lang="ru-RU" sz="3200" b="1" i="1" u="sng" dirty="0" smtClean="0">
                          <a:solidFill>
                            <a:srgbClr val="0000FF"/>
                          </a:solidFill>
                          <a:hlinkClick r:id="rId8" action="ppaction://hlinksldjump"/>
                        </a:rPr>
                        <a:t>Узнай</a:t>
                      </a:r>
                      <a:r>
                        <a:rPr lang="ru-RU" sz="3200" b="1" i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sz="3200" b="1" i="1" u="sng" dirty="0" smtClean="0">
                          <a:solidFill>
                            <a:srgbClr val="0000FF"/>
                          </a:solidFill>
                          <a:hlinkClick r:id="rId8" action="ppaction://hlinksldjump"/>
                        </a:rPr>
                        <a:t>сказ</a:t>
                      </a:r>
                      <a:r>
                        <a:rPr lang="ru-RU" sz="3200" b="1" i="1" u="sng" dirty="0" smtClean="0">
                          <a:solidFill>
                            <a:srgbClr val="0000FF"/>
                          </a:solidFill>
                        </a:rPr>
                        <a:t>ку </a:t>
                      </a:r>
                      <a:r>
                        <a:rPr lang="ru-RU" sz="3200" b="1" i="1" u="sng" dirty="0" smtClean="0">
                          <a:solidFill>
                            <a:srgbClr val="0000FF"/>
                          </a:solidFill>
                          <a:hlinkClick r:id="rId8" action="ppaction://hlinksldjump"/>
                        </a:rPr>
                        <a:t>по картине</a:t>
                      </a:r>
                      <a:endParaRPr lang="ru-RU" sz="3200" b="1" i="1" u="sng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9" action="ppaction://hlinksldjump"/>
                        </a:rPr>
                        <a:t>1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0" action="ppaction://hlinksldjump"/>
                        </a:rPr>
                        <a:t>2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1" action="ppaction://hlinksldjump"/>
                        </a:rPr>
                        <a:t>3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12" action="ppaction://hlinksldjump"/>
                        </a:rPr>
                        <a:t>4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3" action="ppaction://hlinksldjump"/>
                        </a:rPr>
                        <a:t>5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29061">
                <a:tc>
                  <a:txBody>
                    <a:bodyPr/>
                    <a:lstStyle/>
                    <a:p>
                      <a:endParaRPr lang="ru-RU" sz="3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  <a:hlinkClick r:id="rId14" action="ppaction://hlinkfile"/>
                        </a:rPr>
                        <a:t>1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  <a:hlinkClick r:id="rId15" action="ppaction://hlinkfile"/>
                        </a:rPr>
                        <a:t>2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002060"/>
                          </a:solidFill>
                          <a:hlinkClick r:id="rId16" action="ppaction://hlinkfile"/>
                        </a:rPr>
                        <a:t>3</a:t>
                      </a:r>
                      <a:endParaRPr lang="ru-RU" sz="3600" b="1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hlinkClick r:id="rId17" action="ppaction://hlinkfile"/>
                        </a:rPr>
                        <a:t>4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  <a:hlinkClick r:id="rId18" action="ppaction://hlinkfile"/>
                        </a:rPr>
                        <a:t>5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2906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i="1" u="sng" dirty="0" smtClean="0">
                          <a:solidFill>
                            <a:srgbClr val="C00000"/>
                          </a:solidFill>
                        </a:rPr>
                        <a:t>Сказки -перевёртыши</a:t>
                      </a:r>
                      <a:endParaRPr lang="ru-RU" sz="2800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9" action="ppaction://hlinksldjump"/>
                        </a:rPr>
                        <a:t>1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0" action="ppaction://hlinksldjump"/>
                        </a:rPr>
                        <a:t>2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1" action="ppaction://hlinksldjump"/>
                        </a:rPr>
                        <a:t>3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hlinkClick r:id="rId22" action="ppaction://hlinksldjump"/>
                        </a:rPr>
                        <a:t>4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3" action="ppaction://hlinksldjump"/>
                        </a:rPr>
                        <a:t>5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29061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3600" b="1" i="1" u="sng" dirty="0" smtClean="0">
                          <a:solidFill>
                            <a:srgbClr val="002060"/>
                          </a:solidFill>
                        </a:rPr>
                        <a:t>Сколько</a:t>
                      </a:r>
                      <a:r>
                        <a:rPr lang="ru-RU" sz="3600" b="1" i="1" u="sng" baseline="0" dirty="0" smtClean="0">
                          <a:solidFill>
                            <a:srgbClr val="002060"/>
                          </a:solidFill>
                        </a:rPr>
                        <a:t> всего ?</a:t>
                      </a:r>
                      <a:endParaRPr lang="ru-RU" sz="3600" b="1" i="1" u="sng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  <a:hlinkClick r:id="rId24" action="ppaction://hlinksldjump"/>
                        </a:rPr>
                        <a:t>1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  <a:hlinkClick r:id="rId25" action="ppaction://hlinksldjump"/>
                        </a:rPr>
                        <a:t>2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002060"/>
                          </a:solidFill>
                          <a:hlinkClick r:id="rId8" action="ppaction://hlinksldjump"/>
                        </a:rPr>
                        <a:t>3</a:t>
                      </a:r>
                      <a:endParaRPr lang="ru-RU" sz="3600" b="1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  <a:hlinkClick r:id="rId26" action="ppaction://hlinksldjump"/>
                        </a:rPr>
                        <a:t>4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  <a:hlinkClick r:id="rId27" action="ppaction://hlinksldjump"/>
                        </a:rPr>
                        <a:t>5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71600" y="2924944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User\Desktop\Новая папка\15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827584" cy="1196752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0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10" descr="bestgif.narod.ru_583.gif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619672" y="5438658"/>
            <a:ext cx="975714" cy="141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asha-iz-topo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332656"/>
            <a:ext cx="8088899" cy="6066674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404664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0"/>
            <a:ext cx="7200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335765" y="1124744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4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316416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1" descr="http://sosenkihram.by.ru/Skazki/sk3/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8712"/>
            <a:ext cx="8640960" cy="626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92280" y="4005064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9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Молодцы!</a:t>
            </a:r>
            <a:endParaRPr lang="ru-RU" sz="9600" b="1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" name="i-main-pic" descr="Картинка 166 из 640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V-gostyah-u-Skazki33-Esli-vy-ne-tak-uzh-boites_-Kosche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1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0152" y="404664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Загадка 1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268760"/>
            <a:ext cx="5580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сметане мешен,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окошке стужен,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Круглый бок, румяный бок.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Покатился ….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91332557_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8"/>
            <a:ext cx="2854888" cy="2601665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8316416" y="616530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11" descr="bestgif.narod.ru_2120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085184"/>
            <a:ext cx="1514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bestgif.narod.ru_58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97152"/>
            <a:ext cx="11557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Загадка 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634704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Возле леса, на опушке,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Трое их живет в избушке.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Там три стула и три кружки,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Три кроватки, три подушки.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Угадайте без подсказки,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Кто герои этой сказки?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59766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316416" y="616530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Загадка 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6900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В гости к бабушке пошла,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Пироги ей понесла.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Серый Волк за ней следил,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Обманул и проглотил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C:\Users\User\Desktop\68004270_1292617533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2" y="3662363"/>
            <a:ext cx="2962895" cy="3195637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316416" y="616530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60" descr="photo118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925" y="692696"/>
            <a:ext cx="136207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Загадка 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56269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Сидит в корзине девочка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мишки за спиной,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Он, сам того не ведая,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Несет ее домой.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Ну, отгадал загадку?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Тогда скорей ответь!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Название этой сказки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00392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8064" y="1340768"/>
            <a:ext cx="3995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Загадка 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Всех на свете он добрей,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Лечит он больных зверей,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И однажды бегемота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Вытащил он из болота.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Он известен,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знаменит,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Это доктор..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848" y="2636912"/>
            <a:ext cx="59401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100392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09120" cy="90872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Узнай сказку по картине 1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100392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301208"/>
            <a:ext cx="5482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Волк и семеро козлят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79902"/>
            <a:ext cx="3250704" cy="7780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Узнай сказку по картине 2</a:t>
            </a:r>
            <a:endParaRPr lang="ru-RU" sz="2800" dirty="0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100392" y="6353944"/>
            <a:ext cx="827584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36035" y="0"/>
            <a:ext cx="4507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Курочка Ряба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329</Words>
  <Application>Microsoft Office PowerPoint</Application>
  <PresentationFormat>Экран (4:3)</PresentationFormat>
  <Paragraphs>143</Paragraphs>
  <Slides>23</Slides>
  <Notes>16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Загадка 2</vt:lpstr>
      <vt:lpstr>Загадка 3</vt:lpstr>
      <vt:lpstr>Загадка 4</vt:lpstr>
      <vt:lpstr>Загадка 5</vt:lpstr>
      <vt:lpstr>Узнай сказку по картине 1</vt:lpstr>
      <vt:lpstr>Узнай сказку по картине 2</vt:lpstr>
      <vt:lpstr>Узнай сказку  по картине 3</vt:lpstr>
      <vt:lpstr>Узнай сказку по картине 4</vt:lpstr>
      <vt:lpstr>Узнай сказку по картине 5</vt:lpstr>
      <vt:lpstr>Сказки –перевёртыши-1 </vt:lpstr>
      <vt:lpstr>Сказки –перевёртыши-2</vt:lpstr>
      <vt:lpstr>Сказки –перевёртыши-3 </vt:lpstr>
      <vt:lpstr>Сказки –перевёртыши-4 </vt:lpstr>
      <vt:lpstr>Сказки –перевёртыши-5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Ивановна</cp:lastModifiedBy>
  <cp:revision>60</cp:revision>
  <dcterms:created xsi:type="dcterms:W3CDTF">2013-11-17T13:39:41Z</dcterms:created>
  <dcterms:modified xsi:type="dcterms:W3CDTF">2015-01-29T10:33:25Z</dcterms:modified>
</cp:coreProperties>
</file>