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sldIdLst>
    <p:sldId id="336" r:id="rId2"/>
    <p:sldId id="332" r:id="rId3"/>
    <p:sldId id="312" r:id="rId4"/>
    <p:sldId id="311" r:id="rId5"/>
    <p:sldId id="313" r:id="rId6"/>
    <p:sldId id="314" r:id="rId7"/>
    <p:sldId id="316" r:id="rId8"/>
    <p:sldId id="317" r:id="rId9"/>
    <p:sldId id="318" r:id="rId10"/>
    <p:sldId id="320" r:id="rId11"/>
    <p:sldId id="321" r:id="rId12"/>
    <p:sldId id="334" r:id="rId13"/>
    <p:sldId id="323" r:id="rId14"/>
    <p:sldId id="335" r:id="rId15"/>
    <p:sldId id="325" r:id="rId16"/>
    <p:sldId id="326" r:id="rId17"/>
    <p:sldId id="329" r:id="rId18"/>
    <p:sldId id="330" r:id="rId19"/>
    <p:sldId id="33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6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6374-7C00-400F-B3E4-FE6909BCEFE9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D70B1-3D82-46D9-BD7C-01F0F3800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13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136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016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2162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074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411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201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24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64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026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539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34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599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24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74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588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604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5697-3BBD-4871-B47B-F40C33AD1E68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1F376B-8500-41EB-8FF7-660E517B9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7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50833" cy="731168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1306BA"/>
                </a:solidFill>
              </a:rPr>
              <a:t>ГУО «Средняя школа №3 г.Скидель»</a:t>
            </a:r>
            <a:endParaRPr lang="ru-RU" sz="3400" dirty="0">
              <a:solidFill>
                <a:srgbClr val="1306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198849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7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Снег  </a:t>
            </a:r>
          </a:p>
          <a:p>
            <a:pPr algn="ctr">
              <a:buNone/>
            </a:pPr>
            <a:r>
              <a:rPr lang="ru-RU" sz="72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его тайны</a:t>
            </a:r>
          </a:p>
          <a:p>
            <a:pPr algn="ctr">
              <a:buNone/>
            </a:pP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61999" y="23129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19872" y="4149080"/>
            <a:ext cx="4248472" cy="1936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44008" y="3573016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059832" y="4149080"/>
            <a:ext cx="5616624" cy="203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725144"/>
            <a:ext cx="41841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1306BA"/>
                </a:solidFill>
              </a:rPr>
              <a:t>Выполнил: </a:t>
            </a:r>
          </a:p>
          <a:p>
            <a:r>
              <a:rPr lang="ru-RU" sz="2000" dirty="0" err="1" smtClean="0">
                <a:solidFill>
                  <a:srgbClr val="1306BA"/>
                </a:solidFill>
              </a:rPr>
              <a:t>Стальбовский</a:t>
            </a:r>
            <a:r>
              <a:rPr lang="ru-RU" sz="2000" dirty="0" smtClean="0">
                <a:solidFill>
                  <a:srgbClr val="1306BA"/>
                </a:solidFill>
              </a:rPr>
              <a:t> Кирилл</a:t>
            </a:r>
          </a:p>
          <a:p>
            <a:endParaRPr lang="ru-RU" sz="2000" dirty="0" smtClean="0">
              <a:solidFill>
                <a:srgbClr val="1306BA"/>
              </a:solidFill>
            </a:endParaRPr>
          </a:p>
          <a:p>
            <a:r>
              <a:rPr lang="ru-RU" sz="2000" dirty="0" smtClean="0">
                <a:solidFill>
                  <a:srgbClr val="1306BA"/>
                </a:solidFill>
              </a:rPr>
              <a:t>Руководители: </a:t>
            </a:r>
          </a:p>
          <a:p>
            <a:r>
              <a:rPr lang="ru-RU" sz="2000" dirty="0" err="1" smtClean="0">
                <a:solidFill>
                  <a:srgbClr val="1306BA"/>
                </a:solidFill>
              </a:rPr>
              <a:t>Стальбовская</a:t>
            </a:r>
            <a:r>
              <a:rPr lang="ru-RU" sz="2000" dirty="0" smtClean="0">
                <a:solidFill>
                  <a:srgbClr val="1306BA"/>
                </a:solidFill>
              </a:rPr>
              <a:t> Вероника Игоревна</a:t>
            </a:r>
          </a:p>
          <a:p>
            <a:r>
              <a:rPr lang="ru-RU" sz="2000" dirty="0" err="1" smtClean="0">
                <a:solidFill>
                  <a:srgbClr val="1306BA"/>
                </a:solidFill>
              </a:rPr>
              <a:t>Кахнович</a:t>
            </a:r>
            <a:r>
              <a:rPr lang="ru-RU" sz="2000" dirty="0" smtClean="0">
                <a:solidFill>
                  <a:srgbClr val="1306BA"/>
                </a:solidFill>
              </a:rPr>
              <a:t> Светлана Петровна</a:t>
            </a:r>
            <a:endParaRPr lang="ru-RU" sz="2000" dirty="0">
              <a:solidFill>
                <a:srgbClr val="1306B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6347714" cy="890574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4744" y="1285860"/>
            <a:ext cx="3802489" cy="485778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/>
              <a:t>М</a:t>
            </a:r>
            <a:r>
              <a:rPr lang="ru-RU" sz="2400" dirty="0" smtClean="0"/>
              <a:t>асса снега  -  290г.</a:t>
            </a:r>
          </a:p>
          <a:p>
            <a:pPr>
              <a:buNone/>
            </a:pPr>
            <a:r>
              <a:rPr lang="ru-RU" sz="2400" dirty="0" smtClean="0"/>
              <a:t>Через 5 часов снег растаял и превратился в воду. При этом объёма воды стало в 2 раза меньше, чем снега.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/>
              <a:t>М</a:t>
            </a:r>
            <a:r>
              <a:rPr lang="ru-RU" sz="2400" dirty="0" smtClean="0"/>
              <a:t>асса воды составила 292г.</a:t>
            </a:r>
            <a:endParaRPr lang="ru-RU" sz="2400" dirty="0"/>
          </a:p>
        </p:txBody>
      </p:sp>
      <p:pic>
        <p:nvPicPr>
          <p:cNvPr id="4098" name="Picture 2" descr="D:\фото\IMG_5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071834" cy="41671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00570"/>
            <a:ext cx="6929486" cy="19288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Вывод: </a:t>
            </a:r>
            <a:r>
              <a:rPr lang="ru-RU" dirty="0" smtClean="0">
                <a:solidFill>
                  <a:schemeClr val="tx1"/>
                </a:solidFill>
              </a:rPr>
              <a:t>снег в тепле тает, при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этом объем уменьшается, 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вес остается примерно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одинаковым.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643314"/>
            <a:ext cx="3090672" cy="571504"/>
          </a:xfrm>
        </p:spPr>
        <p:txBody>
          <a:bodyPr/>
          <a:lstStyle/>
          <a:p>
            <a:pPr algn="ctr"/>
            <a:r>
              <a:rPr lang="ru-RU" b="1" dirty="0" smtClean="0"/>
              <a:t>290г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6248" y="3500438"/>
            <a:ext cx="3090672" cy="714380"/>
          </a:xfrm>
        </p:spPr>
        <p:txBody>
          <a:bodyPr/>
          <a:lstStyle/>
          <a:p>
            <a:pPr algn="ctr"/>
            <a:r>
              <a:rPr lang="ru-RU" b="1" dirty="0" smtClean="0"/>
              <a:t>292г</a:t>
            </a:r>
            <a:endParaRPr lang="ru-RU" b="1" dirty="0"/>
          </a:p>
        </p:txBody>
      </p:sp>
      <p:pic>
        <p:nvPicPr>
          <p:cNvPr id="5122" name="Picture 2" descr="D:\фото\IMG_15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961" y="357188"/>
            <a:ext cx="2477690" cy="3303587"/>
          </a:xfrm>
          <a:prstGeom prst="rect">
            <a:avLst/>
          </a:prstGeom>
          <a:noFill/>
        </p:spPr>
      </p:pic>
      <p:pic>
        <p:nvPicPr>
          <p:cNvPr id="5123" name="Picture 3" descr="D:\фото\IMG_52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399" y="357188"/>
            <a:ext cx="2477690" cy="3303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306BA"/>
                </a:solidFill>
              </a:rPr>
              <a:t>Вывод:</a:t>
            </a:r>
            <a:r>
              <a:rPr lang="ru-RU" dirty="0" smtClean="0"/>
              <a:t> снег белого цвета, непрозрачный. Рыхлый и холодный; в тёплую погоду хорошо лепится , а в тепле быстро тает.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347713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Чистый снег или нет?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7143768" cy="1571635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8" y="5214950"/>
            <a:ext cx="7572428" cy="1357322"/>
          </a:xfrm>
        </p:spPr>
        <p:txBody>
          <a:bodyPr/>
          <a:lstStyle/>
          <a:p>
            <a:endParaRPr 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D:\фото\IMG_5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3"/>
            <a:ext cx="4146980" cy="3110235"/>
          </a:xfrm>
          <a:prstGeom prst="rect">
            <a:avLst/>
          </a:prstGeom>
          <a:noFill/>
        </p:spPr>
      </p:pic>
      <p:pic>
        <p:nvPicPr>
          <p:cNvPr id="6147" name="Picture 3" descr="D:\фото\IMG_52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29500"/>
            <a:ext cx="4236948" cy="42427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6347713" cy="2963416"/>
          </a:xfrm>
        </p:spPr>
        <p:txBody>
          <a:bodyPr/>
          <a:lstStyle/>
          <a:p>
            <a:r>
              <a:rPr lang="ru-RU" dirty="0" smtClean="0"/>
              <a:t>Вывод: снег грязный и его нельзя есть.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347714" cy="457203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Снег приносит пользу или вред?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034234" cy="33575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2700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643314"/>
            <a:ext cx="5286412" cy="321468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 descr="D:\фото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36963"/>
            <a:ext cx="6861428" cy="63650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714356"/>
            <a:ext cx="6457278" cy="428628"/>
          </a:xfrm>
        </p:spPr>
        <p:txBody>
          <a:bodyPr>
            <a:normAutofit fontScale="90000"/>
          </a:bodyPr>
          <a:lstStyle/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7"/>
            <a:ext cx="7215239" cy="1928826"/>
          </a:xfrm>
        </p:spPr>
        <p:txBody>
          <a:bodyPr/>
          <a:lstStyle/>
          <a:p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8" y="5214950"/>
            <a:ext cx="7519828" cy="1357322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/>
              <a:t>С</a:t>
            </a:r>
            <a:r>
              <a:rPr lang="ru-RU" sz="3200" dirty="0" smtClean="0"/>
              <a:t>нежные забавы  нравятся </a:t>
            </a:r>
          </a:p>
          <a:p>
            <a:r>
              <a:rPr lang="ru-RU" sz="3200" dirty="0" smtClean="0"/>
              <a:t>             детям и взрослым.</a:t>
            </a:r>
            <a:endParaRPr lang="ru-RU" sz="3200" dirty="0"/>
          </a:p>
        </p:txBody>
      </p:sp>
      <p:pic>
        <p:nvPicPr>
          <p:cNvPr id="8194" name="Picture 2" descr="D:\фото\IMG_52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86" y="357167"/>
            <a:ext cx="5439927" cy="4079945"/>
          </a:xfrm>
          <a:prstGeom prst="rect">
            <a:avLst/>
          </a:prstGeom>
          <a:noFill/>
        </p:spPr>
      </p:pic>
      <p:pic>
        <p:nvPicPr>
          <p:cNvPr id="8196" name="Picture 4" descr="D:\фото\IMG_15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084" y="2492896"/>
            <a:ext cx="2841412" cy="41579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85728"/>
            <a:ext cx="6347713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прос  одноклассников: </a:t>
            </a: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«Снег – это польза или вред?»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143116"/>
            <a:ext cx="7319987" cy="3898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/>
              <a:t>Участвовал 21 человек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- 71% (15 человек): снег полезен (снежные забавы);</a:t>
            </a:r>
          </a:p>
          <a:p>
            <a:pPr>
              <a:buNone/>
            </a:pPr>
            <a:r>
              <a:rPr lang="ru-RU" sz="2800" dirty="0" smtClean="0"/>
              <a:t>- 10% (2 человека): снег вреден (можно заболеть);</a:t>
            </a:r>
          </a:p>
          <a:p>
            <a:pPr>
              <a:buNone/>
            </a:pPr>
            <a:r>
              <a:rPr lang="ru-RU" sz="2800" dirty="0" smtClean="0"/>
              <a:t>- 19% (4 человека): снег полезен и вреден одинаково.</a:t>
            </a:r>
          </a:p>
          <a:p>
            <a:pPr>
              <a:buFontTx/>
              <a:buChar char="-"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82" y="2564904"/>
            <a:ext cx="6347713" cy="47994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358114" cy="585789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347714" cy="589123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Цель исследования: </a:t>
            </a:r>
            <a:r>
              <a:rPr lang="ru-RU" dirty="0" smtClean="0">
                <a:solidFill>
                  <a:schemeClr val="tx1"/>
                </a:solidFill>
              </a:rPr>
              <a:t>выяснить, что такое снег и как он образуется; изучить его  свойства, его вред и пользу.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86676" cy="61436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исследования: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- Изучить литературу по теме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- Узнать, что такое снег и как он образуется.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- Определить экспериментальным путем свойства снега.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- Определить чистоту снега.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- Узнать, почему скрипит снег.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- Выяснить пользу или вред снега.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Предмет исследования: </a:t>
            </a:r>
            <a:r>
              <a:rPr lang="ru-RU" sz="3200" dirty="0" smtClean="0">
                <a:solidFill>
                  <a:schemeClr val="tx1"/>
                </a:solidFill>
              </a:rPr>
              <a:t>снег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9600"/>
            <a:ext cx="7072362" cy="5891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Гипотеза: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Можно предположить, что снег образуется из воды, поэтому свойства снега обусловлены его родством с водой.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    </a:t>
            </a: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9600"/>
            <a:ext cx="7858180" cy="57483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исследования: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1. Сбор информации из книг, журналов, интернет -источников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2. Наблюдение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3.Проведение опытов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4. Анализ полученных результатов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786610" cy="235745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Что такое снег и как он образуется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?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фото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58344"/>
            <a:ext cx="5429288" cy="27424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347714" cy="857256"/>
          </a:xfrm>
        </p:spPr>
        <p:txBody>
          <a:bodyPr>
            <a:noAutofit/>
          </a:bodyPr>
          <a:lstStyle/>
          <a:p>
            <a:pPr algn="ctr"/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8992" y="1714488"/>
            <a:ext cx="4071966" cy="38807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 Снег- это белая непрозрачная масса, которая состоит из большого количества снежинок.</a:t>
            </a:r>
          </a:p>
          <a:p>
            <a:endParaRPr lang="ru-RU" sz="3600" dirty="0"/>
          </a:p>
        </p:txBody>
      </p:sp>
      <p:pic>
        <p:nvPicPr>
          <p:cNvPr id="7" name="Picture 2" descr="D:\фото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3" y="620688"/>
            <a:ext cx="3603358" cy="59306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000108"/>
            <a:ext cx="6347714" cy="5429288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Изучение свойства снега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676260"/>
          </a:xfrm>
        </p:spPr>
        <p:txBody>
          <a:bodyPr>
            <a:noAutofit/>
          </a:bodyPr>
          <a:lstStyle/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28736"/>
            <a:ext cx="7177110" cy="3071835"/>
          </a:xfrm>
        </p:spPr>
        <p:txBody>
          <a:bodyPr/>
          <a:lstStyle/>
          <a:p>
            <a:pPr lvl="0">
              <a:buNone/>
            </a:pPr>
            <a:endParaRPr lang="ru-RU" sz="3200" b="1" u="sng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фото\IMG_1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846" y="2636912"/>
            <a:ext cx="4929222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1455</TotalTime>
  <Words>205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ГУО «Средняя школа №3 г.Скидель»</vt:lpstr>
      <vt:lpstr> Цель исследования: выяснить, что такое снег и как он образуется; изучить его  свойства, его вред и пользу.  </vt:lpstr>
      <vt:lpstr>Задачи исследования: - Изучить литературу по теме - Узнать, что такое снег и как он образуется. - Определить экспериментальным путем свойства снега.  - Определить чистоту снега.  - Узнать, почему скрипит снег. - Выяснить пользу или вред снега.  Предмет исследования: снег </vt:lpstr>
      <vt:lpstr>Гипотеза:  Можно предположить, что снег образуется из воды, поэтому свойства снега обусловлены его родством с водой.      </vt:lpstr>
      <vt:lpstr>Методы исследования: 1. Сбор информации из книг, журналов, интернет -источников 2. Наблюдение  3.Проведение опытов 4. Анализ полученных результатов</vt:lpstr>
      <vt:lpstr> Что такое снег и как он образуется ?</vt:lpstr>
      <vt:lpstr>Слайд 7</vt:lpstr>
      <vt:lpstr>Изучение свойства снега</vt:lpstr>
      <vt:lpstr>Слайд 9</vt:lpstr>
      <vt:lpstr>Слайд 10</vt:lpstr>
      <vt:lpstr>Вывод: снег в тепле тает, при              этом объем уменьшается, а             вес остается примерно             одинаковым. </vt:lpstr>
      <vt:lpstr>Вывод: снег белого цвета, непрозрачный. Рыхлый и холодный; в тёплую погоду хорошо лепится , а в тепле быстро тает.</vt:lpstr>
      <vt:lpstr>Чистый снег или нет?</vt:lpstr>
      <vt:lpstr>Вывод: снег грязный и его нельзя есть.</vt:lpstr>
      <vt:lpstr>Снег приносит пользу или вред?</vt:lpstr>
      <vt:lpstr> </vt:lpstr>
      <vt:lpstr>Слайд 17</vt:lpstr>
      <vt:lpstr> Опрос  одноклассников:  «Снег – это польза или вред?» </vt:lpstr>
      <vt:lpstr>Спасибо за внимание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Репродуктивное здоровье и половое воспитание подростков</dc:title>
  <dc:creator>name</dc:creator>
  <cp:lastModifiedBy>User</cp:lastModifiedBy>
  <cp:revision>148</cp:revision>
  <dcterms:created xsi:type="dcterms:W3CDTF">2016-10-19T10:41:52Z</dcterms:created>
  <dcterms:modified xsi:type="dcterms:W3CDTF">2017-01-28T04:55:20Z</dcterms:modified>
</cp:coreProperties>
</file>