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8" r:id="rId4"/>
    <p:sldId id="266" r:id="rId5"/>
    <p:sldId id="275" r:id="rId6"/>
    <p:sldId id="273" r:id="rId7"/>
    <p:sldId id="272" r:id="rId8"/>
    <p:sldId id="276" r:id="rId9"/>
    <p:sldId id="277" r:id="rId10"/>
    <p:sldId id="257" r:id="rId11"/>
    <p:sldId id="261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18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74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9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69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4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2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41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11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4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7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0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45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1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3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4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4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0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D9DCDC-7C29-4C22-91F0-79A2D30E9B8E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64A6E0-0DCF-4A27-81EE-D45552A3EA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1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P1240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2" y="1549768"/>
            <a:ext cx="6955912" cy="46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0013D4-BECA-476D-9D86-7DA2F3E9C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549" y="590247"/>
            <a:ext cx="8265226" cy="1096050"/>
          </a:xfrm>
        </p:spPr>
        <p:txBody>
          <a:bodyPr>
            <a:normAutofit/>
          </a:bodyPr>
          <a:lstStyle/>
          <a:p>
            <a:r>
              <a:rPr lang="be-BY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Дзяржаўная ўстанова адукацыі</a:t>
            </a:r>
            <a:br>
              <a:rPr lang="be-BY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«Сітцаўская сярэдняя школа Докшыцкага раёна»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9B360-329A-403B-95E8-9C6C7E58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45" y="2256309"/>
            <a:ext cx="9601196" cy="41563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e-BY" sz="5400" b="1" dirty="0">
                <a:solidFill>
                  <a:srgbClr val="FFFF00"/>
                </a:solidFill>
              </a:rPr>
              <a:t>Музейны </a:t>
            </a:r>
            <a:r>
              <a:rPr lang="be-BY" sz="5400" b="1" dirty="0" smtClean="0">
                <a:solidFill>
                  <a:srgbClr val="FFFF00"/>
                </a:solidFill>
              </a:rPr>
              <a:t>пакой</a:t>
            </a:r>
            <a:r>
              <a:rPr lang="be-BY" sz="1100" b="1" dirty="0">
                <a:solidFill>
                  <a:srgbClr val="FFFF00"/>
                </a:solidFill>
              </a:rPr>
              <a:t> </a:t>
            </a:r>
            <a:endParaRPr lang="be-BY" sz="11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be-BY" sz="5400" b="1" dirty="0" smtClean="0">
                <a:solidFill>
                  <a:srgbClr val="FFFF00"/>
                </a:solidFill>
              </a:rPr>
              <a:t>«Спадчына»</a:t>
            </a:r>
          </a:p>
          <a:p>
            <a:pPr marL="0" indent="0" algn="ctr">
              <a:buNone/>
            </a:pPr>
            <a:endParaRPr lang="be-BY" sz="54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FFC000"/>
                </a:solidFill>
              </a:rPr>
              <a:t>Экскурсавод</a:t>
            </a:r>
            <a:r>
              <a:rPr lang="ru-RU" sz="2800" b="1" dirty="0" smtClean="0">
                <a:solidFill>
                  <a:srgbClr val="FFC000"/>
                </a:solidFill>
              </a:rPr>
              <a:t> Пятух </a:t>
            </a:r>
            <a:r>
              <a:rPr lang="ru-RU" sz="2800" b="1" dirty="0" err="1" smtClean="0">
                <a:solidFill>
                  <a:srgbClr val="FFC000"/>
                </a:solidFill>
              </a:rPr>
              <a:t>Крысціна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B20900-A36D-4BC5-B300-6C83AC5371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r="25499"/>
          <a:stretch/>
        </p:blipFill>
        <p:spPr>
          <a:xfrm>
            <a:off x="926274" y="636493"/>
            <a:ext cx="2458193" cy="539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C0006F-313A-447D-AC47-5C34580CE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t="13037" r="15720" b="332"/>
          <a:stretch/>
        </p:blipFill>
        <p:spPr>
          <a:xfrm>
            <a:off x="4099336" y="636493"/>
            <a:ext cx="3487297" cy="3427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07F050-50A4-4494-9BDF-ABA8975C6C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35556" r="16803" b="10994"/>
          <a:stretch/>
        </p:blipFill>
        <p:spPr>
          <a:xfrm>
            <a:off x="7205271" y="2925056"/>
            <a:ext cx="3577523" cy="3285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41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1482D5-3C2B-4C4B-92D3-4B95EFC8A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654424"/>
            <a:ext cx="9108281" cy="555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6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wnloads\P1240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2" y="1549768"/>
            <a:ext cx="6955912" cy="46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80013D4-BECA-476D-9D86-7DA2F3E9C429}"/>
              </a:ext>
            </a:extLst>
          </p:cNvPr>
          <p:cNvSpPr txBox="1">
            <a:spLocks/>
          </p:cNvSpPr>
          <p:nvPr/>
        </p:nvSpPr>
        <p:spPr>
          <a:xfrm>
            <a:off x="1757549" y="590247"/>
            <a:ext cx="8265226" cy="10960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e-BY" sz="280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Дзяржаўная ўстанова адукацыі</a:t>
            </a:r>
            <a:br>
              <a:rPr lang="be-BY" sz="280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80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«Сітцаўская сярэдняя школа Докшыцкага раёна»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2219B360-329A-403B-95E8-9C6C7E581D23}"/>
              </a:ext>
            </a:extLst>
          </p:cNvPr>
          <p:cNvSpPr txBox="1">
            <a:spLocks/>
          </p:cNvSpPr>
          <p:nvPr/>
        </p:nvSpPr>
        <p:spPr>
          <a:xfrm>
            <a:off x="1757550" y="5106219"/>
            <a:ext cx="8134596" cy="15289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be-BY" sz="7200" b="1" dirty="0" smtClean="0">
                <a:solidFill>
                  <a:srgbClr val="FFFF00"/>
                </a:solidFill>
              </a:rPr>
              <a:t>ЗАПРАШАЕМ!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3450EE-53DA-47BE-8056-C881DE556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/>
          <a:stretch/>
        </p:blipFill>
        <p:spPr>
          <a:xfrm>
            <a:off x="1909482" y="636494"/>
            <a:ext cx="8740658" cy="5576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8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187C3C-2671-4DB6-8CB3-5120519AF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6" y="649941"/>
            <a:ext cx="5143500" cy="555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14BBF9-C8FD-4407-9B25-6B2BE0C40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32" y="649941"/>
            <a:ext cx="5143500" cy="555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4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E28361-C6A0-4EBB-9485-5ABA1CDF9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64" y="692524"/>
            <a:ext cx="8220635" cy="549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7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C32C71-C1BD-45F4-AFB2-999300313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" b="21783"/>
          <a:stretch/>
        </p:blipFill>
        <p:spPr>
          <a:xfrm rot="21236663">
            <a:off x="3212063" y="675984"/>
            <a:ext cx="2743891" cy="3358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7" t="2597" r="8450" b="6493"/>
          <a:stretch/>
        </p:blipFill>
        <p:spPr>
          <a:xfrm>
            <a:off x="6051616" y="1900051"/>
            <a:ext cx="2441114" cy="4215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E:\музей\фото музея\IMG_20240229_1158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22740" b="3537"/>
          <a:stretch/>
        </p:blipFill>
        <p:spPr bwMode="auto">
          <a:xfrm>
            <a:off x="7885214" y="889815"/>
            <a:ext cx="3432688" cy="3543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3787" r="8485" b="11272"/>
          <a:stretch/>
        </p:blipFill>
        <p:spPr>
          <a:xfrm rot="21220371">
            <a:off x="866897" y="2565070"/>
            <a:ext cx="2570692" cy="3550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59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EE6FAC-B460-47D1-A4E2-185B0D933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24" y="654845"/>
            <a:ext cx="4670611" cy="5441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09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A54C7E-12D2-485D-B847-EBB63ECE34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9" r="4036" b="12288"/>
          <a:stretch/>
        </p:blipFill>
        <p:spPr>
          <a:xfrm>
            <a:off x="1814992" y="613206"/>
            <a:ext cx="8740659" cy="550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larus\Desktop\фото музея\IMG_20240301_1307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20096" b="47089"/>
          <a:stretch/>
        </p:blipFill>
        <p:spPr bwMode="auto">
          <a:xfrm>
            <a:off x="1591735" y="730153"/>
            <a:ext cx="8975694" cy="5331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561" y="715326"/>
            <a:ext cx="4072337" cy="540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648" y="685800"/>
            <a:ext cx="4130936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0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16</Words>
  <Application>Microsoft Office PowerPoint</Application>
  <PresentationFormat>Произвольный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Дзяржаўная ўстанова адукацыі «Сітцаўская сярэдняя школа Докшыцкага раёна»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Дзяржаўная ўстанова адукацыі «Сітцаўская сярэдняя школа Докшыцкага раёна»</dc:title>
  <dc:creator>без имени пользователь</dc:creator>
  <cp:lastModifiedBy>acer</cp:lastModifiedBy>
  <cp:revision>18</cp:revision>
  <dcterms:created xsi:type="dcterms:W3CDTF">2024-02-28T20:14:03Z</dcterms:created>
  <dcterms:modified xsi:type="dcterms:W3CDTF">2024-03-05T11:52:49Z</dcterms:modified>
</cp:coreProperties>
</file>