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1" r:id="rId2"/>
    <p:sldId id="256" r:id="rId3"/>
    <p:sldId id="258" r:id="rId4"/>
    <p:sldId id="259" r:id="rId5"/>
    <p:sldId id="297" r:id="rId6"/>
    <p:sldId id="309" r:id="rId7"/>
    <p:sldId id="307" r:id="rId8"/>
    <p:sldId id="308" r:id="rId9"/>
    <p:sldId id="276" r:id="rId10"/>
    <p:sldId id="275" r:id="rId11"/>
    <p:sldId id="291" r:id="rId12"/>
    <p:sldId id="292" r:id="rId13"/>
    <p:sldId id="293" r:id="rId14"/>
    <p:sldId id="278" r:id="rId15"/>
    <p:sldId id="298" r:id="rId16"/>
    <p:sldId id="280" r:id="rId17"/>
    <p:sldId id="281" r:id="rId18"/>
    <p:sldId id="295" r:id="rId19"/>
    <p:sldId id="302" r:id="rId20"/>
    <p:sldId id="301" r:id="rId21"/>
    <p:sldId id="303" r:id="rId22"/>
    <p:sldId id="306" r:id="rId23"/>
    <p:sldId id="305" r:id="rId24"/>
    <p:sldId id="304" r:id="rId25"/>
    <p:sldId id="282" r:id="rId26"/>
    <p:sldId id="283" r:id="rId27"/>
    <p:sldId id="286" r:id="rId28"/>
    <p:sldId id="287" r:id="rId29"/>
    <p:sldId id="288" r:id="rId30"/>
    <p:sldId id="289" r:id="rId31"/>
    <p:sldId id="273" r:id="rId32"/>
    <p:sldId id="272" r:id="rId33"/>
    <p:sldId id="274" r:id="rId34"/>
    <p:sldId id="271" r:id="rId35"/>
    <p:sldId id="27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271B-F8FE-419E-AB77-D0D9CBA07485}" type="datetimeFigureOut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2740-A51B-43BD-AE65-D08F9CA4C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1600EB-17AE-4086-915C-637707B53D9E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41F885-5A7F-46F3-A95E-23453B964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2482"/>
            <a:ext cx="12137923" cy="70429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0" y="2967335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276872"/>
            <a:ext cx="10350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Месячник 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патриотической</a:t>
            </a:r>
          </a:p>
          <a:p>
            <a:pPr algn="ctr"/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работы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-92482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</a:t>
            </a:r>
            <a:r>
              <a:rPr lang="ru-RU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образования«Ситцевская</a:t>
            </a:r>
            <a:r>
              <a:rPr lang="ru-RU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средняя школа </a:t>
            </a:r>
            <a:r>
              <a:rPr lang="ru-RU" b="1" dirty="0" err="1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Докшицкого</a:t>
            </a:r>
            <a:r>
              <a:rPr lang="ru-RU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района»</a:t>
            </a:r>
            <a:endParaRPr lang="ru-RU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81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2" descr="8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66"/>
            <a:ext cx="9144000" cy="6500834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2" descr="1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986462"/>
          </a:xfrm>
        </p:spPr>
      </p:pic>
      <p:sp>
        <p:nvSpPr>
          <p:cNvPr id="4" name="Прямоугольник 3"/>
          <p:cNvSpPr/>
          <p:nvPr/>
        </p:nvSpPr>
        <p:spPr>
          <a:xfrm>
            <a:off x="1857356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0"/>
            <a:ext cx="88931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Блокада Ленинграда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10 сентября 1941 года – 27 января 1944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03912"/>
            <a:ext cx="88931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Блокада Ленинграда 10 сентября 1941 года – 27 января </a:t>
            </a:r>
            <a:r>
              <a:rPr lang="ru-RU" sz="2400" b="1" dirty="0" smtClean="0">
                <a:solidFill>
                  <a:schemeClr val="bg1"/>
                </a:solidFill>
              </a:rPr>
              <a:t>1944 года</a:t>
            </a:r>
          </a:p>
          <a:p>
            <a:pPr algn="ctr">
              <a:defRPr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447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3" descr="C:\Documents and Settings\Администратор\Рабочий стол\Woyn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60721"/>
            <a:ext cx="9148763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6017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2" descr="3б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59600"/>
          </a:xfrm>
        </p:spPr>
      </p:pic>
    </p:spTree>
    <p:extLst>
      <p:ext uri="{BB962C8B-B14F-4D97-AF65-F5344CB8AC3E}">
        <p14:creationId xmlns:p14="http://schemas.microsoft.com/office/powerpoint/2010/main" val="3690078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2" descr="15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8263"/>
            <a:ext cx="9423400" cy="6926263"/>
          </a:xfrm>
        </p:spPr>
      </p:pic>
      <p:sp>
        <p:nvSpPr>
          <p:cNvPr id="3" name="Прямоугольник 2"/>
          <p:cNvSpPr/>
          <p:nvPr/>
        </p:nvSpPr>
        <p:spPr>
          <a:xfrm>
            <a:off x="1142976" y="5643578"/>
            <a:ext cx="77235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Битва за Сталинград 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17 июля 1942 года – 2 февраля 1943 года</a:t>
            </a:r>
          </a:p>
          <a:p>
            <a:pPr algn="ctr"/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693"/>
            <a:ext cx="9144000" cy="532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03919" y="5805264"/>
            <a:ext cx="3432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Битва за Кавказ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1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2" descr="2а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492125" y="0"/>
            <a:ext cx="9636125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928662" y="5857892"/>
            <a:ext cx="751519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Сражение под Курском 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 июля 1943 года – 23 августа 1943 года</a:t>
            </a:r>
          </a:p>
          <a:p>
            <a:pPr algn="ctr"/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2" descr="3а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508000" y="0"/>
            <a:ext cx="9769475" cy="6858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4" descr="5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30175"/>
            <a:ext cx="9337675" cy="6988175"/>
          </a:xfrm>
        </p:spPr>
      </p:pic>
    </p:spTree>
    <p:extLst>
      <p:ext uri="{BB962C8B-B14F-4D97-AF65-F5344CB8AC3E}">
        <p14:creationId xmlns:p14="http://schemas.microsoft.com/office/powerpoint/2010/main" val="2779309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вание «крепость-герой» было присвоено Брестской крепости 55 лет наз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6064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11" y="0"/>
            <a:ext cx="5148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20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ктант Победы - ОБОРОНА БРЕСТСКОЙ КРЕПОСТИ. Легенда становится былью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2118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еизвестные защитники Брестской крепости: в бою – кавказцы - 22.06.2021,  Sputnik Белару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3608"/>
            <a:ext cx="1871499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3922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835696" y="0"/>
            <a:ext cx="561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915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763688" y="13433"/>
            <a:ext cx="5904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56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468" y="-42770"/>
            <a:ext cx="9205784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2751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2" descr="7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0"/>
            <a:ext cx="4652962" cy="6858000"/>
          </a:xfrm>
        </p:spPr>
      </p:pic>
      <p:sp>
        <p:nvSpPr>
          <p:cNvPr id="2" name="TextBox 1"/>
          <p:cNvSpPr txBox="1"/>
          <p:nvPr/>
        </p:nvSpPr>
        <p:spPr>
          <a:xfrm>
            <a:off x="395288" y="1557338"/>
            <a:ext cx="309721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Знамя Победы над рейхстагом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2" descr="10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73125"/>
            <a:ext cx="9193213" cy="5957888"/>
          </a:xfrm>
        </p:spPr>
      </p:pic>
      <p:sp>
        <p:nvSpPr>
          <p:cNvPr id="2" name="TextBox 1"/>
          <p:cNvSpPr txBox="1"/>
          <p:nvPr/>
        </p:nvSpPr>
        <p:spPr>
          <a:xfrm>
            <a:off x="468313" y="0"/>
            <a:ext cx="84248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+mn-lt"/>
              </a:rPr>
              <a:t>День Победы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chny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857" y="434538"/>
            <a:ext cx="5714286" cy="57142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ef5845615ae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8776669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9215c520c89dfde1275df6960a59150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917084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85" y="7865"/>
            <a:ext cx="4067944" cy="610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5"/>
            <a:ext cx="4857671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57" y="205000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461561"/>
            <a:ext cx="5138487" cy="342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25" y="3058289"/>
            <a:ext cx="5106149" cy="382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7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-26_crash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46376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404664"/>
            <a:ext cx="91055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90500"/>
            <a:ext cx="4318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" y="404664"/>
            <a:ext cx="910335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8568951" cy="64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1" y="-10004"/>
            <a:ext cx="7190329" cy="686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b="1" dirty="0" smtClean="0"/>
              <a:t>23.01. – 23.02. 2023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423276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/>
              <a:t>Месячник патриотического воспитания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5152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6632"/>
            <a:ext cx="8694603" cy="64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1" y="356315"/>
            <a:ext cx="8287213" cy="60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5" y="548680"/>
            <a:ext cx="838928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2" descr="10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9550"/>
            <a:ext cx="9144000" cy="6164263"/>
          </a:xfrm>
        </p:spPr>
      </p:pic>
      <p:sp>
        <p:nvSpPr>
          <p:cNvPr id="4" name="TextBox 3"/>
          <p:cNvSpPr txBox="1"/>
          <p:nvPr/>
        </p:nvSpPr>
        <p:spPr>
          <a:xfrm>
            <a:off x="285720" y="5857892"/>
            <a:ext cx="838402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Битва под Москвой </a:t>
            </a:r>
          </a:p>
          <a:p>
            <a:pPr algn="ctr">
              <a:defRPr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30 сентября 1941 года – 20 апреля 1942 года</a:t>
            </a:r>
          </a:p>
          <a:p>
            <a:pPr algn="ctr">
              <a:defRPr/>
            </a:pP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</TotalTime>
  <Words>90</Words>
  <Application>Microsoft Office PowerPoint</Application>
  <PresentationFormat>Экран (4:3)</PresentationFormat>
  <Paragraphs>20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Месячник патриотического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Mihail</dc:creator>
  <cp:lastModifiedBy>xx</cp:lastModifiedBy>
  <cp:revision>22</cp:revision>
  <dcterms:created xsi:type="dcterms:W3CDTF">2014-01-20T15:44:28Z</dcterms:created>
  <dcterms:modified xsi:type="dcterms:W3CDTF">2023-01-22T11:02:34Z</dcterms:modified>
</cp:coreProperties>
</file>