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9" r:id="rId5"/>
    <p:sldId id="260" r:id="rId6"/>
    <p:sldId id="262" r:id="rId7"/>
    <p:sldId id="261" r:id="rId8"/>
    <p:sldId id="268" r:id="rId9"/>
    <p:sldId id="271" r:id="rId10"/>
    <p:sldId id="263" r:id="rId11"/>
    <p:sldId id="264" r:id="rId12"/>
    <p:sldId id="265" r:id="rId13"/>
    <p:sldId id="257" r:id="rId14"/>
    <p:sldId id="266" r:id="rId15"/>
    <p:sldId id="272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7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6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6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4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5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9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1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0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8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0B02-5AEC-44CA-A6D2-E57025A0FE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3BC7-C5BE-4122-AAA8-8B2D4A96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80621_46-p-fon-dlya-prezentatsii-detskii-po-ekologi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”Новая жизнь старого парка“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6632"/>
            <a:ext cx="7632848" cy="936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Ситцевская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средняя школа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Докшицкого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района“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ontent.schools.by/cache/b2/73/b273c487a588f584e2122e31327570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168352" cy="45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7804" y="638032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Экскурсионная деятельность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content.schools.by/cache/e7/90/e790eaeb36f3738232188a2707e88e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5" y="2107354"/>
            <a:ext cx="4568018" cy="37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t4.depositphotos.com/1024345/28974/v/1600/depositphotos_289742742-stock-illustration-beautiful-summer-city-park-wi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7"/>
          <a:stretch/>
        </p:blipFill>
        <p:spPr bwMode="auto">
          <a:xfrm>
            <a:off x="1619672" y="1628800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2373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скамеек и урн для мусора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ro-dachnikov.com/uploads/posts/2021-09/1633009546_43-p-dorozhki-iz-graviya-foto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92687" cy="45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2373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 дорожек из камня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honoteka.org/uploads/posts/2021-05/1620082712_32-phonoteka_org-p-gacha-fon-detskaya-ploshchadka-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1"/>
            <a:ext cx="4104456" cy="28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ne-kurim.ru/forum/attachments/kaheli-gif.1202227/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12" y="1268759"/>
            <a:ext cx="3840429" cy="28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7332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 детской площадки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-1" y="2309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recommend.ru/sites/default/files/imagecache/copyright1/user-images/219350/i9ohyHUtqvOdQIQOTF7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7253" r="22879"/>
          <a:stretch/>
        </p:blipFill>
        <p:spPr bwMode="auto">
          <a:xfrm>
            <a:off x="2456872" y="1844824"/>
            <a:ext cx="4230255" cy="38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8726" y="5816309"/>
            <a:ext cx="423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 велодорожки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-1" y="2309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1484784"/>
            <a:ext cx="8496944" cy="508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Определение бюджета проекта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Изготовление скамеек 3 шт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– 64 руб.: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(можно сделать скамейки, например, из сломанных лыж)                 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Изготовление урны </a:t>
            </a:r>
            <a:r>
              <a:rPr lang="ru-RU" dirty="0" smtClean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цемента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3-4 шт. – 10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руб.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Прокладывание дорожек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 камня – 10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руб.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Исходя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 расчётов и учитывая инфляцию, необходимо выделить на проект из бюджета школы 100 руб. + клубни, луковицы цветов, деревца из леса и желание сделать хорошее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дело.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34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-1" y="2309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ds04.infourok.ru/uploads/ex/03e9/0017aa98-7cb89331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39394" cy="50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-1" y="2309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628800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Ожидаемые результаты: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реконструирована парковая зона села;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населению предоставлена территория для культурного отдыха;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улучшено эколого-эстетическое состояние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агрогородка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  организовано регулярное проведение культурно - развлекательных мероприятий для жителей деревни;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решена проблема отдыха односельчан;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решена проблема воспитания экологической культуры и потребности в здоровом образе жизни жителей 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аг.Ситцы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815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-42181"/>
            <a:ext cx="9144000" cy="690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628800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Цель проекта: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реконструкция парковой зоны и повышение культурного уровня  досуга местного населения.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проекта: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- 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привлечь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внимание общественности к проблеме культурного отдыха односельчан и проблеме экологического состояния территории;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улучшить эколого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эстетический вида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агрогородка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благоустроить территорию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парка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оздать условия для проведения экскурсий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создать условия для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 малого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предпринимательства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парке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обеспечить безопасность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посетителей парка 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сохранность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имущества;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организовать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провести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  мероприятия,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посвящённые значительным событиям в жизни страны и региона в частности.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90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-42181"/>
            <a:ext cx="9144000" cy="690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3274" y="1951753"/>
            <a:ext cx="7272504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Срок реализации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март 2022г. – май 2025г.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391" y="2852936"/>
            <a:ext cx="66247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целевые группы, на которые направлен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проект: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категории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населения: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 детей до людей пожилого возраста и людей с ограниченными возможностями физического здоровья.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253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итцы на кар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8" y="1556792"/>
            <a:ext cx="873836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6942" y="2132856"/>
            <a:ext cx="149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.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аг.Ситцы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891793">
            <a:off x="1760261" y="406275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 Е Л А Р У С Ь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16632"/>
            <a:ext cx="5557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бы каждый человек на своем клочке земли сделал все,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то как бы прекрасна была земля наша.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А.П.Чехов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5232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un9-74.userapi.com/impg/QCpy_rXZ8G_DaDjeTuyiPHVmbHCCErLU1Ldnxg/mXXIFOM8Cis.jpg?size=1280x853&amp;quality=96&amp;sign=8f5adfcfb780b582bf6a279a130fd3e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0306"/>
            <a:ext cx="5148064" cy="3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1.userapi.com/impg/bv-ZHkZqEs9g1OFcJLzr6NTikdxp84YTYnTmQw/4EQ488M-y9Q.jpg?size=1280x853&amp;quality=96&amp;sign=fb94a562cac7fbfa5a4bdf08381b3c3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14" y="3938418"/>
            <a:ext cx="4086154" cy="27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rda.of.by/.ga/s/sitcy/manor_br_small/nf/.big/dsc069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090556" cy="27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3488910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ПАРК ДОМЕЙКОВСКОГО ПЕРИОДА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10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ит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8340106" cy="27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orda.of.by/.ga/s/sitcy/h_zaros_kk/nf/.big/dsc07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374"/>
            <a:ext cx="4969079" cy="33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orda.of.by/.ga/s/sitcy/manor_dub/nf/.big/dsc06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7" y="134043"/>
            <a:ext cx="4796192" cy="31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content.schools.by/cache/b6/aa/b6aa8333a0e6f1bb69fc583a931e54d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6" b="9171"/>
          <a:stretch/>
        </p:blipFill>
        <p:spPr bwMode="auto">
          <a:xfrm>
            <a:off x="4545070" y="3430153"/>
            <a:ext cx="4572000" cy="33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11" y="3850620"/>
            <a:ext cx="5076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парке расположен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Ситцевский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дуб-великан — ботанический памятник природы государственного значения. Возраст дуба достигает около 500 лет. Высота дерева — 26 м, диаметр 2 м. Считается, что под дубом отдыхал национальный герой Беларуси 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Польши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Тадеуш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Костюшко</a:t>
            </a: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https://orda.of.by/.ga/s/sitcy/manor_dub/nf/.big/dsc06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7" y="2308"/>
            <a:ext cx="4796192" cy="31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7" y="1484784"/>
            <a:ext cx="78555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Сейчас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парке властвует природа. Она потихоньку разрушает историю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Наш проект «Новая жизнь старому парку» в Год исторической памяти поможет сохранить её.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9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29892_73-p-fon-dlya-prezentatsii-po-okruzhayushchemu-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4535" r="7174" b="4546"/>
          <a:stretch/>
        </p:blipFill>
        <p:spPr bwMode="auto">
          <a:xfrm>
            <a:off x="0" y="2308"/>
            <a:ext cx="914400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791243"/>
            <a:ext cx="727280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Методы реализации проекта (описание методов реализации проекта, ведущих к решению поставленных задач).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Проведение старшеклассниками, активистами БРСМ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субботниов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по уборке  мусора на территории парка, акций «Чистый парк».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2. Благоустройство территории парка.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3. Асфальтирование дорожек.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4. Установка лавочек.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5. Установка урн.    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6.Установка общественных туалетов на территории.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7. Функциональное зонирование территории.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6378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Социальный проект ”Новая жизнь старого парка“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”Новая жизнь старого парка“</dc:title>
  <dc:creator>Никита Роткович</dc:creator>
  <cp:lastModifiedBy>Admin</cp:lastModifiedBy>
  <cp:revision>14</cp:revision>
  <dcterms:created xsi:type="dcterms:W3CDTF">2022-03-13T13:01:40Z</dcterms:created>
  <dcterms:modified xsi:type="dcterms:W3CDTF">2023-04-10T08:47:11Z</dcterms:modified>
</cp:coreProperties>
</file>