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9" r:id="rId4"/>
    <p:sldId id="260" r:id="rId5"/>
    <p:sldId id="271" r:id="rId6"/>
    <p:sldId id="261" r:id="rId7"/>
    <p:sldId id="262" r:id="rId8"/>
    <p:sldId id="268" r:id="rId9"/>
    <p:sldId id="269" r:id="rId10"/>
    <p:sldId id="276" r:id="rId11"/>
    <p:sldId id="277" r:id="rId12"/>
    <p:sldId id="280" r:id="rId13"/>
    <p:sldId id="270" r:id="rId14"/>
    <p:sldId id="263" r:id="rId15"/>
    <p:sldId id="264" r:id="rId16"/>
    <p:sldId id="267" r:id="rId17"/>
    <p:sldId id="272" r:id="rId18"/>
    <p:sldId id="278" r:id="rId19"/>
    <p:sldId id="279" r:id="rId20"/>
    <p:sldId id="273" r:id="rId21"/>
    <p:sldId id="274" r:id="rId22"/>
    <p:sldId id="25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1E31-888A-42F0-9BCC-4A0C1B4B2FBA}" type="datetimeFigureOut">
              <a:rPr lang="ru-RU" smtClean="0"/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551E28-2663-49BC-9CE8-9D9FF47A0F11}" type="slidenum">
              <a:rPr lang="ru-RU" smtClean="0"/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1E31-888A-42F0-9BCC-4A0C1B4B2FBA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1E28-2663-49BC-9CE8-9D9FF47A0F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1E31-888A-42F0-9BCC-4A0C1B4B2FBA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1E28-2663-49BC-9CE8-9D9FF47A0F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1E31-888A-42F0-9BCC-4A0C1B4B2FBA}" type="datetimeFigureOut">
              <a:rPr lang="ru-RU" smtClean="0"/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551E28-2663-49BC-9CE8-9D9FF47A0F11}" type="slidenum">
              <a:rPr lang="ru-RU" smtClean="0"/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1E31-888A-42F0-9BCC-4A0C1B4B2FBA}" type="datetimeFigureOut">
              <a:rPr lang="ru-RU" smtClean="0"/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551E28-2663-49BC-9CE8-9D9FF47A0F11}" type="slidenum">
              <a:rPr lang="ru-RU" smtClean="0"/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1E31-888A-42F0-9BCC-4A0C1B4B2FBA}" type="datetimeFigureOut">
              <a:rPr lang="ru-RU" smtClean="0"/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551E28-2663-49BC-9CE8-9D9FF47A0F11}" type="slidenum">
              <a:rPr lang="ru-RU" smtClean="0"/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1E31-888A-42F0-9BCC-4A0C1B4B2FBA}" type="datetimeFigureOut">
              <a:rPr lang="ru-RU" smtClean="0"/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551E28-2663-49BC-9CE8-9D9FF47A0F11}" type="slidenum">
              <a:rPr lang="ru-RU" smtClean="0"/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1E31-888A-42F0-9BCC-4A0C1B4B2FBA}" type="datetimeFigureOut">
              <a:rPr lang="ru-RU" smtClean="0"/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551E28-2663-49BC-9CE8-9D9FF47A0F11}" type="slidenum">
              <a:rPr lang="ru-RU" smtClean="0"/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1E31-888A-42F0-9BCC-4A0C1B4B2FBA}" type="datetimeFigureOut">
              <a:rPr lang="ru-RU" smtClean="0"/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551E28-2663-49BC-9CE8-9D9FF47A0F11}" type="slidenum">
              <a:rPr lang="ru-RU" smtClean="0"/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1E31-888A-42F0-9BCC-4A0C1B4B2FBA}" type="datetimeFigureOut">
              <a:rPr lang="ru-RU" smtClean="0"/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551E28-2663-49BC-9CE8-9D9FF47A0F11}" type="slidenum">
              <a:rPr lang="ru-RU" smtClean="0"/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1E31-888A-42F0-9BCC-4A0C1B4B2FBA}" type="datetimeFigureOut">
              <a:rPr lang="ru-RU" smtClean="0"/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551E28-2663-49BC-9CE8-9D9FF47A0F11}" type="slidenum">
              <a:rPr lang="ru-RU" smtClean="0"/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D151E31-888A-42F0-9BCC-4A0C1B4B2FBA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3551E28-2663-49BC-9CE8-9D9FF47A0F11}" type="slidenum">
              <a:rPr lang="ru-RU" smtClean="0"/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5905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anose="05000000000000000000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5905" algn="l" defTabSz="914400" rtl="0" eaLnBrk="1" latinLnBrk="0" hangingPunct="1">
        <a:spcBef>
          <a:spcPct val="20000"/>
        </a:spcBef>
        <a:buSzPct val="60000"/>
        <a:buFont typeface="Wingdings" panose="05000000000000000000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5905" algn="l" defTabSz="914400" rtl="0" eaLnBrk="1" latinLnBrk="0" hangingPunct="1">
        <a:spcBef>
          <a:spcPct val="20000"/>
        </a:spcBef>
        <a:buSzPct val="60000"/>
        <a:buFont typeface="Wingdings" panose="05000000000000000000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905" algn="l" defTabSz="914400" rtl="0" eaLnBrk="1" latinLnBrk="0" hangingPunct="1">
        <a:spcBef>
          <a:spcPct val="20000"/>
        </a:spcBef>
        <a:buSzPct val="60000"/>
        <a:buFont typeface="Wingdings" panose="05000000000000000000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5905" algn="l" defTabSz="914400" rtl="0" eaLnBrk="1" latinLnBrk="0" hangingPunct="1">
        <a:spcBef>
          <a:spcPct val="20000"/>
        </a:spcBef>
        <a:buSzPct val="60000"/>
        <a:buFont typeface="Wingdings" panose="05000000000000000000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5905" algn="l" defTabSz="914400" rtl="0" eaLnBrk="1" latinLnBrk="0" hangingPunct="1">
        <a:spcBef>
          <a:spcPct val="20000"/>
        </a:spcBef>
        <a:buSzPct val="60000"/>
        <a:buFont typeface="Wingdings" panose="05000000000000000000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5905" algn="l" defTabSz="914400" rtl="0" eaLnBrk="1" latinLnBrk="0" hangingPunct="1">
        <a:spcBef>
          <a:spcPct val="20000"/>
        </a:spcBef>
        <a:buSzPct val="60000"/>
        <a:buFont typeface="Wingdings" panose="05000000000000000000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5905" algn="l" defTabSz="914400" rtl="0" eaLnBrk="1" latinLnBrk="0" hangingPunct="1">
        <a:spcBef>
          <a:spcPct val="20000"/>
        </a:spcBef>
        <a:buSzPct val="60000"/>
        <a:buFont typeface="Wingdings" panose="05000000000000000000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5905" algn="l" defTabSz="914400" rtl="0" eaLnBrk="1" latinLnBrk="0" hangingPunct="1">
        <a:spcBef>
          <a:spcPct val="20000"/>
        </a:spcBef>
        <a:buSzPct val="60000"/>
        <a:buFont typeface="Wingdings" panose="05000000000000000000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hyperlink" Target="https://sitzy.schools.by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404664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учреждение образования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Ситцевская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школа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Докшицкого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8263" y="5412821"/>
            <a:ext cx="813556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ВАХТА ПАМЯТИ</a:t>
            </a:r>
            <a:endParaRPr lang="ru-RU" sz="7200" b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269196"/>
            <a:ext cx="5720696" cy="4290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36096" y="980728"/>
            <a:ext cx="31683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Поздравление ветерана</a:t>
            </a:r>
            <a:endParaRPr lang="ru-RU" dirty="0" smtClean="0"/>
          </a:p>
          <a:p>
            <a:pPr algn="ctr"/>
            <a:r>
              <a:rPr lang="ru-RU" dirty="0" smtClean="0"/>
              <a:t> Великой Отечественной войны</a:t>
            </a:r>
            <a:endParaRPr lang="ru-RU" dirty="0" smtClean="0"/>
          </a:p>
          <a:p>
            <a:pPr algn="ctr"/>
            <a:r>
              <a:rPr lang="ru-RU" dirty="0" smtClean="0"/>
              <a:t> </a:t>
            </a:r>
            <a:r>
              <a:rPr lang="ru-RU" dirty="0" err="1" smtClean="0"/>
              <a:t>Бурдыко</a:t>
            </a:r>
            <a:r>
              <a:rPr lang="ru-RU" dirty="0" smtClean="0"/>
              <a:t> Владимира Васильевича</a:t>
            </a:r>
            <a:endParaRPr lang="ru-RU" dirty="0" smtClean="0"/>
          </a:p>
          <a:p>
            <a:pPr algn="ctr"/>
            <a:r>
              <a:rPr lang="ru-RU" dirty="0" smtClean="0"/>
              <a:t>С Днем Победы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7501"/>
            <a:ext cx="4752528" cy="6311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176094228126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6145" y="836930"/>
            <a:ext cx="4206875" cy="5609590"/>
          </a:xfrm>
          <a:prstGeom prst="rect">
            <a:avLst/>
          </a:prstGeom>
        </p:spPr>
      </p:pic>
      <p:pic>
        <p:nvPicPr>
          <p:cNvPr id="3" name="Изображение 2" descr="17609422812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764540"/>
            <a:ext cx="4336415" cy="5782945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683260" y="119380"/>
            <a:ext cx="79667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ru-RU" altLang="en-US" dirty="0" smtClean="0">
                <a:sym typeface="+mn-ea"/>
              </a:rPr>
              <a:t>Письмо-послание к потомкам ветерана Великой Отечественной войны Бурдыко Владимира Васильевича</a:t>
            </a:r>
            <a:endParaRPr lang="ru-RU" altLang="en-US" dirty="0" smtClean="0"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0482" y="311848"/>
            <a:ext cx="6663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Акция «Ветеран живет рядом» </a:t>
            </a:r>
            <a:endParaRPr lang="ru-RU" b="1" dirty="0" smtClean="0"/>
          </a:p>
          <a:p>
            <a:pPr algn="ctr"/>
            <a:r>
              <a:rPr lang="ru-RU" dirty="0" smtClean="0"/>
              <a:t>Волонтёрский отряд </a:t>
            </a:r>
            <a:r>
              <a:rPr lang="ru-RU" dirty="0"/>
              <a:t>"Исток" </a:t>
            </a:r>
            <a:r>
              <a:rPr lang="ru-RU" dirty="0" smtClean="0"/>
              <a:t>оказывает помощь в </a:t>
            </a:r>
            <a:r>
              <a:rPr lang="ru-RU" dirty="0" smtClean="0"/>
              <a:t>уборке </a:t>
            </a:r>
            <a:r>
              <a:rPr lang="ru-RU" dirty="0" smtClean="0"/>
              <a:t>картофеля  </a:t>
            </a:r>
            <a:r>
              <a:rPr lang="ru-RU" dirty="0"/>
              <a:t>ветерану Великой Отечественной войны </a:t>
            </a:r>
            <a:endParaRPr lang="ru-RU" dirty="0" smtClean="0"/>
          </a:p>
          <a:p>
            <a:pPr algn="ctr"/>
            <a:r>
              <a:rPr lang="ru-RU" dirty="0" err="1" smtClean="0"/>
              <a:t>Бурдыко</a:t>
            </a:r>
            <a:r>
              <a:rPr lang="ru-RU" dirty="0" smtClean="0"/>
              <a:t> В.В.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15834"/>
            <a:ext cx="4893474" cy="3685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358533"/>
            <a:ext cx="4481020" cy="3374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рамках Вахты Памяти проходили различные общешкольные и классные мероприятия. Это информационные и классные часы, единые уроки, уроки Мужества, уроки Памяти, концертные программы, игры-викторины, спортивные соревнования и др.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8800"/>
            <a:ext cx="6497245" cy="4893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7956376" cy="5967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260648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Концертная программа «С Днем Победы» в отделении круглосуточного пребывания для одиноких и пожилых людей в </a:t>
            </a:r>
            <a:r>
              <a:rPr lang="ru-RU" dirty="0" err="1"/>
              <a:t>аг</a:t>
            </a:r>
            <a:r>
              <a:rPr lang="ru-RU" dirty="0"/>
              <a:t>. Ситцы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212976"/>
            <a:ext cx="4536504" cy="3402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79029"/>
            <a:ext cx="5596114" cy="3147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634" y="188640"/>
            <a:ext cx="4685002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1" y="3068960"/>
            <a:ext cx="5031090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827584" y="1015861"/>
            <a:ext cx="27719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Праздничный концерт  </a:t>
            </a:r>
            <a:endParaRPr lang="ru-RU" dirty="0" smtClean="0"/>
          </a:p>
          <a:p>
            <a:r>
              <a:rPr lang="ru-RU" dirty="0" smtClean="0"/>
              <a:t>«Этот День Победы!..»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6840760" cy="3340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27348" y="3995662"/>
            <a:ext cx="29883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Игра-викторина</a:t>
            </a:r>
            <a:endParaRPr lang="ru-RU" dirty="0" smtClean="0"/>
          </a:p>
          <a:p>
            <a:pPr algn="ctr"/>
            <a:r>
              <a:rPr lang="ru-RU" dirty="0" smtClean="0"/>
              <a:t>«Нам дано право помнить: 80 лет Великой Победы» проведена членом молодежной палаты при Национальном собрании Республики Беларусь Савицкой А.В.</a:t>
            </a:r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037362"/>
            <a:ext cx="4744253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42" y="427467"/>
            <a:ext cx="4053434" cy="5404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386438"/>
            <a:ext cx="4084205" cy="5445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475656" y="6195774"/>
            <a:ext cx="6397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Спортивно-культурный фестиваль «</a:t>
            </a:r>
            <a:r>
              <a:rPr lang="ru-RU" dirty="0" err="1" smtClean="0"/>
              <a:t>Выток</a:t>
            </a:r>
            <a:r>
              <a:rPr lang="en-US" dirty="0" smtClean="0"/>
              <a:t>і</a:t>
            </a:r>
            <a:r>
              <a:rPr lang="ru-RU" dirty="0" smtClean="0"/>
              <a:t>» в г. </a:t>
            </a:r>
            <a:r>
              <a:rPr lang="ru-RU" dirty="0" err="1" smtClean="0"/>
              <a:t>Поставы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39798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Акция «Забота»</a:t>
            </a:r>
            <a:endParaRPr lang="ru-RU" dirty="0" smtClean="0"/>
          </a:p>
          <a:p>
            <a:pPr algn="ctr"/>
            <a:r>
              <a:rPr lang="ru-RU" dirty="0" smtClean="0"/>
              <a:t>Поздравление ветеранов педагогического труда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4302552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197" y="2996952"/>
            <a:ext cx="4489295" cy="3381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1417" y="332656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Вахта Памяти – 2025 приурочена к Году благоустройства и празднованию 80-й годовщины Победы советского народа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Великой Отечественной войне.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480" y="5534561"/>
            <a:ext cx="82887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1 мая и по 15 октября в учреждении образования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проводились мероприятия в рамках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Вахты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Памяти различной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направленности 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были  задействованы все учащиеся ( 42 человека)	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553" y="1492335"/>
            <a:ext cx="5616624" cy="4230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49" y="692696"/>
            <a:ext cx="4006872" cy="5342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75645"/>
            <a:ext cx="4032448" cy="5376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619672" y="1556792"/>
            <a:ext cx="60486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Все мероприятия,</a:t>
            </a:r>
            <a:endParaRPr lang="ru-RU" sz="2400" dirty="0" smtClean="0"/>
          </a:p>
          <a:p>
            <a:pPr algn="ctr"/>
            <a:r>
              <a:rPr lang="ru-RU" sz="2400" dirty="0" smtClean="0"/>
              <a:t> </a:t>
            </a:r>
            <a:r>
              <a:rPr lang="ru-RU" sz="2400" dirty="0"/>
              <a:t>проведенные во время </a:t>
            </a:r>
            <a:r>
              <a:rPr lang="ru-RU" sz="2400" dirty="0" smtClean="0"/>
              <a:t>Вахты Памяти,  </a:t>
            </a:r>
            <a:r>
              <a:rPr lang="ru-RU" sz="2400" dirty="0"/>
              <a:t>освещались на школьном сайте </a:t>
            </a:r>
            <a:endParaRPr lang="ru-RU" sz="2400" dirty="0" smtClean="0"/>
          </a:p>
          <a:p>
            <a:pPr algn="ctr"/>
            <a:endParaRPr lang="ru-RU" sz="2400" dirty="0" smtClean="0"/>
          </a:p>
          <a:p>
            <a:r>
              <a:rPr lang="ru-RU" sz="3200" dirty="0" smtClean="0"/>
              <a:t>         </a:t>
            </a:r>
            <a:r>
              <a:rPr lang="en-US" sz="3200" dirty="0" smtClean="0">
                <a:hlinkClick r:id="rId1"/>
              </a:rPr>
              <a:t>https</a:t>
            </a:r>
            <a:r>
              <a:rPr lang="en-US" sz="3200" dirty="0">
                <a:hlinkClick r:id="rId1"/>
              </a:rPr>
              <a:t>://</a:t>
            </a:r>
            <a:r>
              <a:rPr lang="en-US" sz="3200" dirty="0" smtClean="0">
                <a:hlinkClick r:id="rId1"/>
              </a:rPr>
              <a:t>sitzy.schools.by</a:t>
            </a:r>
            <a:endParaRPr lang="ru-RU" sz="3200" dirty="0" smtClean="0"/>
          </a:p>
          <a:p>
            <a:endParaRPr lang="ru-RU" sz="3200" dirty="0" smtClean="0"/>
          </a:p>
          <a:p>
            <a:r>
              <a:rPr lang="ru-RU" sz="3200" dirty="0" smtClean="0"/>
              <a:t>В </a:t>
            </a:r>
            <a:r>
              <a:rPr lang="ru-RU" sz="3200" dirty="0" err="1" smtClean="0"/>
              <a:t>телеграммканале</a:t>
            </a:r>
            <a:r>
              <a:rPr lang="ru-RU" sz="3200" dirty="0" smtClean="0"/>
              <a:t> «</a:t>
            </a:r>
            <a:r>
              <a:rPr lang="ru-RU" sz="3200" dirty="0" err="1" smtClean="0"/>
              <a:t>ДоВОки</a:t>
            </a:r>
            <a:r>
              <a:rPr lang="ru-RU" sz="3200" smtClean="0"/>
              <a:t>»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306" y="17008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Благоустройство и наведение порядка возле памятника погибшим землякам  в </a:t>
            </a:r>
            <a:r>
              <a:rPr lang="ru-RU" dirty="0" err="1" smtClean="0"/>
              <a:t>аг</a:t>
            </a:r>
            <a:r>
              <a:rPr lang="ru-RU" dirty="0" smtClean="0"/>
              <a:t>. Ситцы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64" y="3291047"/>
            <a:ext cx="5189084" cy="2918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32656"/>
            <a:ext cx="3312368" cy="5888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6024" y="10527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Уборка могил рода Домейко на кладбище в д. </a:t>
            </a:r>
            <a:r>
              <a:rPr lang="ru-RU" dirty="0" err="1" smtClean="0"/>
              <a:t>Репехи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716" y="533012"/>
            <a:ext cx="4102174" cy="5469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31302"/>
            <a:ext cx="4761700" cy="3571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542" y="1188159"/>
            <a:ext cx="4464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Торжественный митинг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ко Дню Победы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«Не забыть нам этой даты»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42" y="3102527"/>
            <a:ext cx="4483465" cy="3376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917" y="667776"/>
            <a:ext cx="4376681" cy="5811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908720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Митинг и возложение </a:t>
            </a:r>
            <a:r>
              <a:rPr lang="ru-RU" dirty="0" smtClean="0"/>
              <a:t>цветов</a:t>
            </a:r>
            <a:r>
              <a:rPr lang="ru-RU" b="1" dirty="0" smtClean="0"/>
              <a:t> в мемориальном комплексе «</a:t>
            </a:r>
            <a:r>
              <a:rPr lang="ru-RU" b="1" dirty="0" err="1" smtClean="0"/>
              <a:t>Ходоровка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48" y="2863359"/>
            <a:ext cx="5077669" cy="3808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04664"/>
            <a:ext cx="4596003" cy="3447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785" y="332656"/>
            <a:ext cx="8475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 </a:t>
            </a:r>
            <a:r>
              <a:rPr lang="ru-RU" b="1" dirty="0" smtClean="0"/>
              <a:t>      Посещение выставки в доме ремесел  в  г. Докшицы,  посвященной  80-летию Великой Победы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68" y="1422260"/>
            <a:ext cx="3698960" cy="4911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472694"/>
            <a:ext cx="5126703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92080" y="668472"/>
            <a:ext cx="3018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Экскурсионная поездка в г. </a:t>
            </a:r>
            <a:r>
              <a:rPr lang="ru-RU" dirty="0" smtClean="0"/>
              <a:t>Минск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86" y="487875"/>
            <a:ext cx="4387114" cy="4414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27584" y="5159407"/>
            <a:ext cx="23407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Музей памяти</a:t>
            </a:r>
            <a:endParaRPr lang="ru-RU" dirty="0" smtClean="0"/>
          </a:p>
          <a:p>
            <a:pPr algn="ctr"/>
            <a:r>
              <a:rPr lang="ru-RU" dirty="0" smtClean="0"/>
              <a:t>Выставка</a:t>
            </a:r>
            <a:endParaRPr lang="ru-RU" dirty="0" smtClean="0"/>
          </a:p>
          <a:p>
            <a:pPr algn="ctr"/>
            <a:r>
              <a:rPr lang="ru-RU" dirty="0" smtClean="0"/>
              <a:t> «Дорога к Победе»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88" y="3188080"/>
            <a:ext cx="5115523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4824536" cy="6432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508104" y="1379110"/>
            <a:ext cx="24482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Храм-памятник </a:t>
            </a:r>
            <a:r>
              <a:rPr lang="ru-RU" dirty="0"/>
              <a:t>в честь всех святых и в память о жертвах спасению отечества нашего </a:t>
            </a:r>
            <a:r>
              <a:rPr lang="ru-RU" dirty="0" smtClean="0"/>
              <a:t>послуживших  в г. Минске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0</TotalTime>
  <Words>2057</Words>
  <Application>WPS Presentation</Application>
  <PresentationFormat>Экран (4:3)</PresentationFormat>
  <Paragraphs>64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Arial</vt:lpstr>
      <vt:lpstr>SimSun</vt:lpstr>
      <vt:lpstr>Wingdings</vt:lpstr>
      <vt:lpstr>Times New Roman</vt:lpstr>
      <vt:lpstr>Palatino Linotype</vt:lpstr>
      <vt:lpstr>Microsoft YaHei</vt:lpstr>
      <vt:lpstr>Arial Unicode MS</vt:lpstr>
      <vt:lpstr>Calibri</vt:lpstr>
      <vt:lpstr>Базовая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Янукович О</dc:creator>
  <cp:lastModifiedBy>Янукович О Р</cp:lastModifiedBy>
  <cp:revision>43</cp:revision>
  <dcterms:created xsi:type="dcterms:W3CDTF">2024-10-27T16:52:00Z</dcterms:created>
  <dcterms:modified xsi:type="dcterms:W3CDTF">2025-10-20T06:51:06Z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D1562ECB65BF4A9ABD8B579A8FDC9B53_12</vt:lpwstr>
  </property>
  <property fmtid="{D5CDD505-2E9C-101B-9397-08002B2CF9AE}" pid="3" name="KSOProductBuildVer">
    <vt:lpwstr>1049-12.2.0.21546</vt:lpwstr>
  </property>
</Properties>
</file>